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302" r:id="rId20"/>
    <p:sldId id="303" r:id="rId21"/>
    <p:sldId id="274" r:id="rId22"/>
    <p:sldId id="304" r:id="rId23"/>
    <p:sldId id="305" r:id="rId24"/>
    <p:sldId id="306" r:id="rId25"/>
    <p:sldId id="276" r:id="rId26"/>
    <p:sldId id="277" r:id="rId27"/>
    <p:sldId id="261" r:id="rId28"/>
    <p:sldId id="307" r:id="rId29"/>
    <p:sldId id="309" r:id="rId30"/>
    <p:sldId id="310" r:id="rId31"/>
    <p:sldId id="31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E9F"/>
    <a:srgbClr val="80ABB8"/>
    <a:srgbClr val="1BA0C9"/>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8"/>
      </p:cViewPr>
      <p:guideLst/>
    </p:cSldViewPr>
  </p:slideViewPr>
  <p:notesTextViewPr>
    <p:cViewPr>
      <p:scale>
        <a:sx n="1" d="1"/>
        <a:sy n="1" d="1"/>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Sheet1!$B$4</c:f>
              <c:strCache>
                <c:ptCount val="1"/>
                <c:pt idx="0">
                  <c:v>ppt</c:v>
                </c:pt>
              </c:strCache>
            </c:strRef>
          </c:tx>
          <c:spPr>
            <a:ln w="28575" cap="sq">
              <a:solidFill>
                <a:schemeClr val="tx1">
                  <a:lumMod val="75000"/>
                  <a:lumOff val="25000"/>
                </a:schemeClr>
              </a:solidFill>
              <a:round/>
            </a:ln>
            <a:effectLst/>
          </c:spPr>
          <c:marker>
            <c:symbol val="circle"/>
            <c:size val="5"/>
            <c:spPr>
              <a:solidFill>
                <a:srgbClr val="540000"/>
              </a:solidFill>
              <a:ln w="50800">
                <a:solidFill>
                  <a:schemeClr val="tx1">
                    <a:lumMod val="75000"/>
                    <a:lumOff val="25000"/>
                  </a:schemeClr>
                </a:solidFill>
              </a:ln>
              <a:effectLst/>
            </c:spPr>
          </c:marker>
          <c:dLbls>
            <c:delete val="1"/>
          </c:dLbls>
          <c:cat>
            <c:strRef>
              <c:f>Sheet1!$A$5:$A$10</c:f>
              <c:strCache>
                <c:ptCount val="6"/>
                <c:pt idx="0">
                  <c:v>A</c:v>
                </c:pt>
                <c:pt idx="1">
                  <c:v>B</c:v>
                </c:pt>
                <c:pt idx="2">
                  <c:v>C</c:v>
                </c:pt>
                <c:pt idx="3">
                  <c:v>D</c:v>
                </c:pt>
                <c:pt idx="4">
                  <c:v>E</c:v>
                </c:pt>
                <c:pt idx="5">
                  <c:v>F</c:v>
                </c:pt>
              </c:strCache>
            </c:strRef>
          </c:cat>
          <c:val>
            <c:numRef>
              <c:f>Sheet1!$B$5:$B$10</c:f>
              <c:numCache>
                <c:formatCode>General</c:formatCode>
                <c:ptCount val="6"/>
                <c:pt idx="0">
                  <c:v>3</c:v>
                </c:pt>
                <c:pt idx="1">
                  <c:v>2.5</c:v>
                </c:pt>
                <c:pt idx="2">
                  <c:v>3.5</c:v>
                </c:pt>
                <c:pt idx="3">
                  <c:v>4.5</c:v>
                </c:pt>
                <c:pt idx="4">
                  <c:v>3</c:v>
                </c:pt>
                <c:pt idx="5">
                  <c:v>4</c:v>
                </c:pt>
              </c:numCache>
            </c:numRef>
          </c:val>
          <c:smooth val="0"/>
        </c:ser>
        <c:ser>
          <c:idx val="1"/>
          <c:order val="1"/>
          <c:tx>
            <c:strRef>
              <c:f>Sheet1!$C$4</c:f>
              <c:strCache>
                <c:ptCount val="1"/>
                <c:pt idx="0">
                  <c:v>列1</c:v>
                </c:pt>
              </c:strCache>
            </c:strRef>
          </c:tx>
          <c:spPr>
            <a:ln w="28575" cap="rnd">
              <a:solidFill>
                <a:srgbClr val="157E9F"/>
              </a:solidFill>
              <a:round/>
            </a:ln>
            <a:effectLst/>
          </c:spPr>
          <c:marker>
            <c:symbol val="circle"/>
            <c:size val="5"/>
            <c:spPr>
              <a:solidFill>
                <a:srgbClr val="AD1C21"/>
              </a:solidFill>
              <a:ln w="50800">
                <a:solidFill>
                  <a:srgbClr val="157E9F"/>
                </a:solidFill>
              </a:ln>
              <a:effectLst/>
            </c:spPr>
          </c:marker>
          <c:dLbls>
            <c:delete val="1"/>
          </c:dLbls>
          <c:cat>
            <c:strRef>
              <c:f>Sheet1!$A$5:$A$10</c:f>
              <c:strCache>
                <c:ptCount val="6"/>
                <c:pt idx="0">
                  <c:v>A</c:v>
                </c:pt>
                <c:pt idx="1">
                  <c:v>B</c:v>
                </c:pt>
                <c:pt idx="2">
                  <c:v>C</c:v>
                </c:pt>
                <c:pt idx="3">
                  <c:v>D</c:v>
                </c:pt>
                <c:pt idx="4">
                  <c:v>E</c:v>
                </c:pt>
                <c:pt idx="5">
                  <c:v>F</c:v>
                </c:pt>
              </c:strCache>
            </c:strRef>
          </c:cat>
          <c:val>
            <c:numRef>
              <c:f>Sheet1!$C$5:$C$10</c:f>
              <c:numCache>
                <c:formatCode>General</c:formatCode>
                <c:ptCount val="6"/>
                <c:pt idx="0">
                  <c:v>1</c:v>
                </c:pt>
                <c:pt idx="1">
                  <c:v>3</c:v>
                </c:pt>
                <c:pt idx="2">
                  <c:v>2</c:v>
                </c:pt>
                <c:pt idx="3">
                  <c:v>1</c:v>
                </c:pt>
                <c:pt idx="4">
                  <c:v>4</c:v>
                </c:pt>
                <c:pt idx="5">
                  <c:v>2</c:v>
                </c:pt>
              </c:numCache>
            </c:numRef>
          </c:val>
          <c:smooth val="0"/>
        </c:ser>
        <c:dLbls>
          <c:showLegendKey val="0"/>
          <c:showVal val="0"/>
          <c:showCatName val="0"/>
          <c:showSerName val="0"/>
          <c:showPercent val="0"/>
          <c:showBubbleSize val="0"/>
        </c:dLbls>
        <c:marker val="1"/>
        <c:smooth val="0"/>
        <c:axId val="825984032"/>
        <c:axId val="825987392"/>
      </c:lineChart>
      <c:catAx>
        <c:axId val="82598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lang="zh-CN" sz="1195" b="0" i="0" u="none" strike="noStrike" kern="1200" baseline="0">
                <a:solidFill>
                  <a:srgbClr val="646568"/>
                </a:solidFill>
                <a:latin typeface="+mn-lt"/>
                <a:ea typeface="+mn-ea"/>
                <a:cs typeface="+mn-cs"/>
              </a:defRPr>
            </a:pPr>
          </a:p>
        </c:txPr>
        <c:crossAx val="825987392"/>
        <c:crosses val="autoZero"/>
        <c:auto val="1"/>
        <c:lblAlgn val="ctr"/>
        <c:lblOffset val="100"/>
        <c:noMultiLvlLbl val="0"/>
      </c:catAx>
      <c:valAx>
        <c:axId val="825987392"/>
        <c:scaling>
          <c:orientation val="minMax"/>
        </c:scaling>
        <c:delete val="1"/>
        <c:axPos val="l"/>
        <c:majorGridlines>
          <c:spPr>
            <a:ln w="9525" cap="flat" cmpd="sng" algn="ctr">
              <a:solidFill>
                <a:srgbClr val="F6F6F6"/>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25984032"/>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746651" y="3721590"/>
            <a:ext cx="4653280" cy="762000"/>
          </a:xfrm>
          <a:prstGeom prst="rect">
            <a:avLst/>
          </a:prstGeom>
        </p:spPr>
        <p:txBody>
          <a:bodyPr wrap="none">
            <a:spAutoFit/>
          </a:bodyPr>
          <a:lstStyle/>
          <a:p>
            <a:r>
              <a:rPr kumimoji="1" lang="zh-CN" altLang="en-US" sz="4400" b="1" dirty="0">
                <a:solidFill>
                  <a:srgbClr val="157E9F"/>
                </a:solidFill>
                <a:latin typeface="方正清刻本悦宋简体" pitchFamily="2" charset="-122"/>
                <a:ea typeface="方正清刻本悦宋简体" pitchFamily="2" charset="-122"/>
              </a:rPr>
              <a:t>开题报告论文答辩</a:t>
            </a:r>
            <a:endParaRPr kumimoji="1" lang="zh-CN" altLang="en-US" sz="4400" b="1" dirty="0">
              <a:solidFill>
                <a:srgbClr val="157E9F"/>
              </a:solidFill>
              <a:latin typeface="方正清刻本悦宋简体" pitchFamily="2" charset="-122"/>
              <a:ea typeface="方正清刻本悦宋简体" pitchFamily="2" charset="-122"/>
            </a:endParaRPr>
          </a:p>
        </p:txBody>
      </p:sp>
      <p:sp>
        <p:nvSpPr>
          <p:cNvPr id="14" name="矩形 13"/>
          <p:cNvSpPr/>
          <p:nvPr/>
        </p:nvSpPr>
        <p:spPr>
          <a:xfrm>
            <a:off x="3749168" y="5525298"/>
            <a:ext cx="2249334" cy="400110"/>
          </a:xfrm>
          <a:prstGeom prst="rect">
            <a:avLst/>
          </a:prstGeom>
        </p:spPr>
        <p:txBody>
          <a:bodyPr wrap="none">
            <a:spAutoFit/>
          </a:bodyPr>
          <a:lstStyle/>
          <a:p>
            <a:r>
              <a:rPr kumimoji="1" lang="zh-CN" altLang="en-US" sz="2000" b="1" dirty="0" smtClean="0">
                <a:solidFill>
                  <a:srgbClr val="157E9F"/>
                </a:solidFill>
                <a:latin typeface="方正清刻本悦宋简体" pitchFamily="2" charset="-122"/>
                <a:ea typeface="方正清刻本悦宋简体" pitchFamily="2" charset="-122"/>
              </a:rPr>
              <a:t>指导老师：吴老师</a:t>
            </a:r>
            <a:endParaRPr kumimoji="1" lang="zh-CN" altLang="en-US" sz="2000" b="1" dirty="0">
              <a:solidFill>
                <a:srgbClr val="157E9F"/>
              </a:solidFill>
              <a:latin typeface="方正清刻本悦宋简体" pitchFamily="2" charset="-122"/>
              <a:ea typeface="方正清刻本悦宋简体" pitchFamily="2" charset="-122"/>
            </a:endParaRPr>
          </a:p>
        </p:txBody>
      </p:sp>
      <p:sp>
        <p:nvSpPr>
          <p:cNvPr id="20" name="矩形 19"/>
          <p:cNvSpPr/>
          <p:nvPr/>
        </p:nvSpPr>
        <p:spPr>
          <a:xfrm>
            <a:off x="6519937" y="5525298"/>
            <a:ext cx="1733167" cy="400110"/>
          </a:xfrm>
          <a:prstGeom prst="rect">
            <a:avLst/>
          </a:prstGeom>
        </p:spPr>
        <p:txBody>
          <a:bodyPr wrap="none">
            <a:spAutoFit/>
          </a:bodyPr>
          <a:lstStyle/>
          <a:p>
            <a:r>
              <a:rPr kumimoji="1" lang="zh-CN" altLang="en-US" sz="2000" b="1" dirty="0" smtClean="0">
                <a:solidFill>
                  <a:srgbClr val="157E9F"/>
                </a:solidFill>
                <a:latin typeface="方正清刻本悦宋简体" pitchFamily="2" charset="-122"/>
                <a:ea typeface="方正清刻本悦宋简体" pitchFamily="2" charset="-122"/>
              </a:rPr>
              <a:t>学生：黄小伟</a:t>
            </a:r>
            <a:endParaRPr kumimoji="1" lang="zh-CN" altLang="en-US" sz="2000" b="1" dirty="0">
              <a:solidFill>
                <a:srgbClr val="157E9F"/>
              </a:solidFill>
              <a:latin typeface="方正清刻本悦宋简体" pitchFamily="2" charset="-122"/>
              <a:ea typeface="方正清刻本悦宋简体" pitchFamily="2" charset="-122"/>
            </a:endParaRPr>
          </a:p>
        </p:txBody>
      </p:sp>
      <p:grpSp>
        <p:nvGrpSpPr>
          <p:cNvPr id="201" name="组合 1"/>
          <p:cNvGrpSpPr/>
          <p:nvPr/>
        </p:nvGrpSpPr>
        <p:grpSpPr bwMode="auto">
          <a:xfrm>
            <a:off x="10203209" y="-781974"/>
            <a:ext cx="2441455" cy="3223791"/>
            <a:chOff x="0" y="-2"/>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203" name="TextBox 14"/>
            <p:cNvSpPr>
              <a:spLocks noChangeArrowheads="1"/>
            </p:cNvSpPr>
            <p:nvPr/>
          </p:nvSpPr>
          <p:spPr bwMode="auto">
            <a:xfrm rot="2748894">
              <a:off x="470325" y="1223640"/>
              <a:ext cx="1005550" cy="342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2019·03</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lang="en-US" altLang="zh-CN" sz="2000" dirty="0" smtClean="0">
                <a:solidFill>
                  <a:srgbClr val="157E9F"/>
                </a:solidFill>
              </a:rPr>
              <a:t>Research </a:t>
            </a:r>
            <a:r>
              <a:rPr lang="en-US" altLang="zh-CN" sz="2000" dirty="0">
                <a:solidFill>
                  <a:srgbClr val="157E9F"/>
                </a:solidFill>
              </a:rPr>
              <a:t>on The Strategies of Improving The </a:t>
            </a:r>
            <a:r>
              <a:rPr lang="en-US" altLang="zh-CN" sz="2000" dirty="0" smtClean="0">
                <a:solidFill>
                  <a:srgbClr val="157E9F"/>
                </a:solidFill>
              </a:rPr>
              <a:t>Learning </a:t>
            </a:r>
            <a:r>
              <a:rPr lang="en-US" altLang="zh-CN" sz="2000" dirty="0">
                <a:solidFill>
                  <a:srgbClr val="157E9F"/>
                </a:solidFill>
              </a:rPr>
              <a:t>Ability of China’s Enterprises</a:t>
            </a:r>
            <a:endParaRPr kumimoji="1" lang="zh-CN" altLang="en-US" sz="2000" b="1" dirty="0">
              <a:solidFill>
                <a:srgbClr val="157E9F"/>
              </a:solidFill>
              <a:latin typeface="方正清刻本悦宋简体" pitchFamily="2" charset="-122"/>
              <a:ea typeface="方正清刻本悦宋简体" pitchFamily="2" charset="-122"/>
            </a:endParaRPr>
          </a:p>
        </p:txBody>
      </p:sp>
      <p:pic>
        <p:nvPicPr>
          <p:cNvPr id="2" name="图片 1" descr="7aeab349082b4cfeaa4d4ce094c29978"/>
          <p:cNvPicPr>
            <a:picLocks noChangeAspect="1"/>
          </p:cNvPicPr>
          <p:nvPr/>
        </p:nvPicPr>
        <p:blipFill>
          <a:blip r:embed="rId1"/>
          <a:stretch>
            <a:fillRect/>
          </a:stretch>
        </p:blipFill>
        <p:spPr>
          <a:xfrm>
            <a:off x="4813300" y="414020"/>
            <a:ext cx="2795270" cy="2804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PURPOES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选题目标概括</a:t>
            </a:r>
            <a:endParaRPr lang="en-US" altLang="zh-CN" sz="2800" dirty="0">
              <a:solidFill>
                <a:srgbClr val="157E9F"/>
              </a:solidFill>
              <a:latin typeface="方正清刻本悦宋简体" pitchFamily="2" charset="-122"/>
              <a:ea typeface="方正清刻本悦宋简体" pitchFamily="2" charset="-122"/>
            </a:endParaRPr>
          </a:p>
        </p:txBody>
      </p:sp>
      <p:grpSp>
        <p:nvGrpSpPr>
          <p:cNvPr id="61" name="组合 1"/>
          <p:cNvGrpSpPr/>
          <p:nvPr/>
        </p:nvGrpSpPr>
        <p:grpSpPr bwMode="auto">
          <a:xfrm>
            <a:off x="1951867" y="2246925"/>
            <a:ext cx="3282154" cy="2870223"/>
            <a:chOff x="1878988" y="2293364"/>
            <a:chExt cx="3330270" cy="2911770"/>
          </a:xfrm>
        </p:grpSpPr>
        <p:sp>
          <p:nvSpPr>
            <p:cNvPr id="62" name="任意多边形 20"/>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椭圆 21"/>
            <p:cNvSpPr>
              <a:spLocks noChangeArrowheads="1"/>
            </p:cNvSpPr>
            <p:nvPr/>
          </p:nvSpPr>
          <p:spPr bwMode="auto">
            <a:xfrm>
              <a:off x="1878988" y="2293364"/>
              <a:ext cx="51946" cy="51946"/>
            </a:xfrm>
            <a:prstGeom prst="ellipse">
              <a:avLst/>
            </a:prstGeom>
            <a:blipFill dpi="0" rotWithShape="1">
              <a:blip r:embed="rId1"/>
              <a:srcRect/>
              <a:stretch>
                <a:fillRect/>
              </a:stretch>
            </a:blipFill>
            <a:ln w="22225">
              <a:solidFill>
                <a:srgbClr val="157E9F"/>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64" name="椭圆 22"/>
            <p:cNvSpPr>
              <a:spLocks noChangeArrowheads="1"/>
            </p:cNvSpPr>
            <p:nvPr/>
          </p:nvSpPr>
          <p:spPr bwMode="auto">
            <a:xfrm>
              <a:off x="2856811" y="5153188"/>
              <a:ext cx="51946" cy="51946"/>
            </a:xfrm>
            <a:prstGeom prst="ellipse">
              <a:avLst/>
            </a:prstGeom>
            <a:blipFill dpi="0" rotWithShape="1">
              <a:blip r:embed="rId1"/>
              <a:srcRect/>
              <a:stretch>
                <a:fillRect/>
              </a:stretch>
            </a:blipFill>
            <a:ln w="22225">
              <a:solidFill>
                <a:srgbClr val="157E9F"/>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65" name="椭圆 23"/>
            <p:cNvSpPr>
              <a:spLocks noChangeArrowheads="1"/>
            </p:cNvSpPr>
            <p:nvPr/>
          </p:nvSpPr>
          <p:spPr bwMode="auto">
            <a:xfrm>
              <a:off x="3667165" y="2599475"/>
              <a:ext cx="51946" cy="51946"/>
            </a:xfrm>
            <a:prstGeom prst="ellipse">
              <a:avLst/>
            </a:prstGeom>
            <a:blipFill dpi="0" rotWithShape="1">
              <a:blip r:embed="rId1"/>
              <a:srcRect/>
              <a:stretch>
                <a:fillRect/>
              </a:stretch>
            </a:blipFill>
            <a:ln w="22225">
              <a:solidFill>
                <a:srgbClr val="157E9F"/>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66" name="椭圆 24"/>
            <p:cNvSpPr>
              <a:spLocks noChangeArrowheads="1"/>
            </p:cNvSpPr>
            <p:nvPr/>
          </p:nvSpPr>
          <p:spPr bwMode="auto">
            <a:xfrm>
              <a:off x="5157312" y="3314745"/>
              <a:ext cx="51946" cy="51946"/>
            </a:xfrm>
            <a:prstGeom prst="ellipse">
              <a:avLst/>
            </a:prstGeom>
            <a:blipFill dpi="0" rotWithShape="1">
              <a:blip r:embed="rId1"/>
              <a:srcRect/>
              <a:stretch>
                <a:fillRect/>
              </a:stretch>
            </a:blipFill>
            <a:ln w="22225">
              <a:solidFill>
                <a:srgbClr val="157E9F"/>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67" name="椭圆 25"/>
            <p:cNvSpPr>
              <a:spLocks noChangeArrowheads="1"/>
            </p:cNvSpPr>
            <p:nvPr/>
          </p:nvSpPr>
          <p:spPr bwMode="auto">
            <a:xfrm>
              <a:off x="2908758" y="3056262"/>
              <a:ext cx="51946" cy="51946"/>
            </a:xfrm>
            <a:prstGeom prst="ellipse">
              <a:avLst/>
            </a:prstGeom>
            <a:blipFill dpi="0" rotWithShape="1">
              <a:blip r:embed="rId1"/>
              <a:srcRect/>
              <a:stretch>
                <a:fillRect/>
              </a:stretch>
            </a:blipFill>
            <a:ln w="22225">
              <a:solidFill>
                <a:srgbClr val="157E9F"/>
              </a:solidFill>
              <a:rou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endParaRPr lang="zh-CN" altLang="en-US" sz="1800">
                <a:latin typeface="Arial" panose="020B0604020202020204" pitchFamily="34" charset="0"/>
              </a:endParaRPr>
            </a:p>
          </p:txBody>
        </p:sp>
        <p:sp>
          <p:nvSpPr>
            <p:cNvPr id="68" name="任意多边形 26"/>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 name="文本框 32"/>
          <p:cNvSpPr txBox="1">
            <a:spLocks noChangeArrowheads="1"/>
          </p:cNvSpPr>
          <p:nvPr/>
        </p:nvSpPr>
        <p:spPr bwMode="auto">
          <a:xfrm>
            <a:off x="1287463" y="1719832"/>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1</a:t>
            </a:r>
            <a:endParaRPr lang="zh-CN" altLang="en-US" sz="1800" b="1" dirty="0">
              <a:solidFill>
                <a:srgbClr val="157E9F"/>
              </a:solidFill>
              <a:latin typeface="方正清刻本悦宋简体" pitchFamily="2" charset="-122"/>
              <a:ea typeface="方正清刻本悦宋简体" pitchFamily="2" charset="-122"/>
            </a:endParaRPr>
          </a:p>
        </p:txBody>
      </p:sp>
      <p:sp>
        <p:nvSpPr>
          <p:cNvPr id="70" name="文本框 32"/>
          <p:cNvSpPr txBox="1">
            <a:spLocks noChangeArrowheads="1"/>
          </p:cNvSpPr>
          <p:nvPr/>
        </p:nvSpPr>
        <p:spPr bwMode="auto">
          <a:xfrm>
            <a:off x="4757864" y="2568054"/>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2</a:t>
            </a:r>
            <a:endParaRPr lang="zh-CN" altLang="en-US" sz="1800" b="1" dirty="0">
              <a:solidFill>
                <a:srgbClr val="157E9F"/>
              </a:solidFill>
              <a:latin typeface="方正清刻本悦宋简体" pitchFamily="2" charset="-122"/>
              <a:ea typeface="方正清刻本悦宋简体" pitchFamily="2" charset="-122"/>
            </a:endParaRPr>
          </a:p>
        </p:txBody>
      </p:sp>
      <p:sp>
        <p:nvSpPr>
          <p:cNvPr id="71" name="文本框 33"/>
          <p:cNvSpPr txBox="1">
            <a:spLocks noChangeArrowheads="1"/>
          </p:cNvSpPr>
          <p:nvPr/>
        </p:nvSpPr>
        <p:spPr bwMode="auto">
          <a:xfrm>
            <a:off x="1861064" y="5066212"/>
            <a:ext cx="1269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3</a:t>
            </a:r>
            <a:endParaRPr lang="zh-CN" altLang="en-US" sz="1800" b="1" dirty="0">
              <a:solidFill>
                <a:srgbClr val="157E9F"/>
              </a:solidFill>
              <a:latin typeface="方正清刻本悦宋简体" pitchFamily="2" charset="-122"/>
              <a:ea typeface="方正清刻本悦宋简体" pitchFamily="2" charset="-122"/>
            </a:endParaRPr>
          </a:p>
        </p:txBody>
      </p:sp>
      <p:sp>
        <p:nvSpPr>
          <p:cNvPr id="72" name="文本框 32"/>
          <p:cNvSpPr txBox="1">
            <a:spLocks noChangeArrowheads="1"/>
          </p:cNvSpPr>
          <p:nvPr/>
        </p:nvSpPr>
        <p:spPr bwMode="auto">
          <a:xfrm>
            <a:off x="7371639" y="1877593"/>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smtClean="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1</a:t>
            </a:r>
            <a:endParaRPr lang="zh-CN" altLang="en-US" sz="1800" b="1" dirty="0">
              <a:solidFill>
                <a:srgbClr val="157E9F"/>
              </a:solidFill>
              <a:latin typeface="方正清刻本悦宋简体" pitchFamily="2" charset="-122"/>
              <a:ea typeface="方正清刻本悦宋简体" pitchFamily="2" charset="-122"/>
            </a:endParaRPr>
          </a:p>
        </p:txBody>
      </p:sp>
      <p:grpSp>
        <p:nvGrpSpPr>
          <p:cNvPr id="73" name="Group 398"/>
          <p:cNvGrpSpPr/>
          <p:nvPr/>
        </p:nvGrpSpPr>
        <p:grpSpPr>
          <a:xfrm>
            <a:off x="6810291" y="1988104"/>
            <a:ext cx="391999" cy="405287"/>
            <a:chOff x="209551" y="3594100"/>
            <a:chExt cx="280988" cy="290513"/>
          </a:xfrm>
          <a:solidFill>
            <a:srgbClr val="157E9F"/>
          </a:solidFill>
        </p:grpSpPr>
        <p:sp>
          <p:nvSpPr>
            <p:cNvPr id="7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7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76" name="TextBox 36"/>
          <p:cNvSpPr txBox="1">
            <a:spLocks noChangeArrowheads="1"/>
          </p:cNvSpPr>
          <p:nvPr/>
        </p:nvSpPr>
        <p:spPr bwMode="auto">
          <a:xfrm>
            <a:off x="7356137" y="2241800"/>
            <a:ext cx="377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spcBef>
                <a:spcPct val="0"/>
              </a:spcBef>
              <a:buFontTx/>
              <a:buNone/>
            </a:pP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77" name="文本框 32"/>
          <p:cNvSpPr txBox="1">
            <a:spLocks noChangeArrowheads="1"/>
          </p:cNvSpPr>
          <p:nvPr/>
        </p:nvSpPr>
        <p:spPr bwMode="auto">
          <a:xfrm>
            <a:off x="7356137" y="3341495"/>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smtClean="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2</a:t>
            </a:r>
            <a:endParaRPr lang="zh-CN" altLang="en-US" sz="1800" b="1" dirty="0">
              <a:solidFill>
                <a:srgbClr val="157E9F"/>
              </a:solidFill>
              <a:latin typeface="方正清刻本悦宋简体" pitchFamily="2" charset="-122"/>
              <a:ea typeface="方正清刻本悦宋简体" pitchFamily="2" charset="-122"/>
            </a:endParaRPr>
          </a:p>
        </p:txBody>
      </p:sp>
      <p:grpSp>
        <p:nvGrpSpPr>
          <p:cNvPr id="78" name="Group 398"/>
          <p:cNvGrpSpPr/>
          <p:nvPr/>
        </p:nvGrpSpPr>
        <p:grpSpPr>
          <a:xfrm>
            <a:off x="6795635" y="3451195"/>
            <a:ext cx="391999" cy="405287"/>
            <a:chOff x="209551" y="3594100"/>
            <a:chExt cx="280988" cy="290513"/>
          </a:xfrm>
          <a:solidFill>
            <a:srgbClr val="157E9F"/>
          </a:solidFill>
        </p:grpSpPr>
        <p:sp>
          <p:nvSpPr>
            <p:cNvPr id="7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1" name="TextBox 36"/>
          <p:cNvSpPr txBox="1">
            <a:spLocks noChangeArrowheads="1"/>
          </p:cNvSpPr>
          <p:nvPr/>
        </p:nvSpPr>
        <p:spPr bwMode="auto">
          <a:xfrm>
            <a:off x="7356137" y="3710827"/>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spcBef>
                <a:spcPct val="0"/>
              </a:spcBef>
              <a:buFontTx/>
              <a:buNone/>
            </a:pP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sp>
        <p:nvSpPr>
          <p:cNvPr id="82" name="文本框 32"/>
          <p:cNvSpPr txBox="1">
            <a:spLocks noChangeArrowheads="1"/>
          </p:cNvSpPr>
          <p:nvPr/>
        </p:nvSpPr>
        <p:spPr bwMode="auto">
          <a:xfrm>
            <a:off x="7356137" y="4738958"/>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dirty="0" smtClean="0">
                <a:solidFill>
                  <a:srgbClr val="157E9F"/>
                </a:solidFill>
                <a:latin typeface="方正清刻本悦宋简体" pitchFamily="2" charset="-122"/>
                <a:ea typeface="方正清刻本悦宋简体" pitchFamily="2" charset="-122"/>
              </a:rPr>
              <a:t>概括</a:t>
            </a:r>
            <a:r>
              <a:rPr lang="en-US" altLang="zh-CN" sz="1800" b="1" dirty="0" smtClean="0">
                <a:solidFill>
                  <a:srgbClr val="157E9F"/>
                </a:solidFill>
                <a:latin typeface="方正清刻本悦宋简体" pitchFamily="2" charset="-122"/>
                <a:ea typeface="方正清刻本悦宋简体" pitchFamily="2" charset="-122"/>
              </a:rPr>
              <a:t>3</a:t>
            </a:r>
            <a:endParaRPr lang="zh-CN" altLang="en-US" sz="1800" b="1" dirty="0">
              <a:solidFill>
                <a:srgbClr val="157E9F"/>
              </a:solidFill>
              <a:latin typeface="方正清刻本悦宋简体" pitchFamily="2" charset="-122"/>
              <a:ea typeface="方正清刻本悦宋简体" pitchFamily="2" charset="-122"/>
            </a:endParaRPr>
          </a:p>
        </p:txBody>
      </p:sp>
      <p:grpSp>
        <p:nvGrpSpPr>
          <p:cNvPr id="83" name="Group 398"/>
          <p:cNvGrpSpPr/>
          <p:nvPr/>
        </p:nvGrpSpPr>
        <p:grpSpPr>
          <a:xfrm>
            <a:off x="6795635" y="4848083"/>
            <a:ext cx="391999" cy="405287"/>
            <a:chOff x="209551" y="3594100"/>
            <a:chExt cx="280988" cy="290513"/>
          </a:xfrm>
          <a:solidFill>
            <a:srgbClr val="157E9F"/>
          </a:solidFill>
        </p:grpSpPr>
        <p:sp>
          <p:nvSpPr>
            <p:cNvPr id="8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6" name="TextBox 36"/>
          <p:cNvSpPr txBox="1">
            <a:spLocks noChangeArrowheads="1"/>
          </p:cNvSpPr>
          <p:nvPr/>
        </p:nvSpPr>
        <p:spPr bwMode="auto">
          <a:xfrm>
            <a:off x="7356136" y="5176885"/>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a:p>
            <a:pPr>
              <a:spcBef>
                <a:spcPct val="0"/>
              </a:spcBef>
              <a:buFontTx/>
              <a:buNone/>
            </a:pPr>
            <a:endParaRPr lang="id-ID" altLang="zh-CN" sz="1600" dirty="0">
              <a:solidFill>
                <a:schemeClr val="tx1">
                  <a:lumMod val="75000"/>
                  <a:lumOff val="25000"/>
                </a:schemeClr>
              </a:solidFill>
              <a:latin typeface="Arial" panose="020B0604020202020204" pitchFamily="34" charset="0"/>
              <a:ea typeface="微软雅黑" panose="020B0503020204020204" pitchFamily="34" charset="-122"/>
              <a:cs typeface="Open Sans Light"/>
              <a:sym typeface="Arial" panose="020B0604020202020204" pitchFamily="34" charset="0"/>
            </a:endParaRPr>
          </a:p>
        </p:txBody>
      </p:sp>
      <p:pic>
        <p:nvPicPr>
          <p:cNvPr id="3" name="图片 2" descr="logo"/>
          <p:cNvPicPr>
            <a:picLocks noChangeAspect="1"/>
          </p:cNvPicPr>
          <p:nvPr/>
        </p:nvPicPr>
        <p:blipFill>
          <a:blip r:embed="rId2"/>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itchFamily="2" charset="-122"/>
                <a:ea typeface="方正清刻本悦宋简体" pitchFamily="2" charset="-122"/>
              </a:rPr>
              <a:t>研究过程</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选题方案设计</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选题研究方法</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选题运行过程</a:t>
            </a:r>
            <a:endParaRPr lang="zh-CN" altLang="en-US" sz="2400" dirty="0">
              <a:solidFill>
                <a:schemeClr val="bg1"/>
              </a:solidFill>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3544009" y="310334"/>
            <a:ext cx="245617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PROCESS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选题方案设计</a:t>
            </a:r>
            <a:endParaRPr lang="en-US" altLang="zh-CN" sz="2800" dirty="0">
              <a:solidFill>
                <a:srgbClr val="157E9F"/>
              </a:solidFill>
              <a:latin typeface="方正清刻本悦宋简体" pitchFamily="2" charset="-122"/>
              <a:ea typeface="方正清刻本悦宋简体" pitchFamily="2" charset="-122"/>
            </a:endParaRPr>
          </a:p>
        </p:txBody>
      </p:sp>
      <p:grpSp>
        <p:nvGrpSpPr>
          <p:cNvPr id="1772" name="组合 1771"/>
          <p:cNvGrpSpPr/>
          <p:nvPr/>
        </p:nvGrpSpPr>
        <p:grpSpPr>
          <a:xfrm>
            <a:off x="1264375" y="2614672"/>
            <a:ext cx="3306471" cy="3273825"/>
            <a:chOff x="1300233" y="1995959"/>
            <a:chExt cx="3306471" cy="3273825"/>
          </a:xfrm>
        </p:grpSpPr>
        <p:sp>
          <p:nvSpPr>
            <p:cNvPr id="1773" name="圆角矩形 20"/>
            <p:cNvSpPr/>
            <p:nvPr/>
          </p:nvSpPr>
          <p:spPr>
            <a:xfrm>
              <a:off x="1432848" y="2127265"/>
              <a:ext cx="3041242"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774" name="圆角矩形 20"/>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775" name="文本框 1774"/>
            <p:cNvSpPr txBox="1"/>
            <p:nvPr/>
          </p:nvSpPr>
          <p:spPr>
            <a:xfrm>
              <a:off x="1741774" y="2761251"/>
              <a:ext cx="2639238" cy="861775"/>
            </a:xfrm>
            <a:prstGeom prst="rect">
              <a:avLst/>
            </a:prstGeom>
            <a:noFill/>
          </p:spPr>
          <p:txBody>
            <a:bodyPr wrap="square" rtlCol="0">
              <a:spAutoFit/>
            </a:bodyPr>
            <a:lstStyle/>
            <a:p>
              <a:endParaRPr lang="zh-CN" altLang="en-US" sz="4800" dirty="0">
                <a:solidFill>
                  <a:schemeClr val="bg1"/>
                </a:solidFill>
                <a:latin typeface="Calibri" panose="020F0502020204030204" pitchFamily="34" charset="0"/>
              </a:endParaRPr>
            </a:p>
          </p:txBody>
        </p:sp>
      </p:grpSp>
      <p:grpSp>
        <p:nvGrpSpPr>
          <p:cNvPr id="1776" name="组合 1775"/>
          <p:cNvGrpSpPr/>
          <p:nvPr/>
        </p:nvGrpSpPr>
        <p:grpSpPr>
          <a:xfrm>
            <a:off x="7465427" y="2801100"/>
            <a:ext cx="1435935" cy="1421759"/>
            <a:chOff x="1335867" y="2521914"/>
            <a:chExt cx="1416962" cy="1402972"/>
          </a:xfrm>
          <a:solidFill>
            <a:srgbClr val="157E9F"/>
          </a:solidFill>
        </p:grpSpPr>
        <p:sp>
          <p:nvSpPr>
            <p:cNvPr id="1777" name="圆角矩形 20"/>
            <p:cNvSpPr/>
            <p:nvPr/>
          </p:nvSpPr>
          <p:spPr>
            <a:xfrm>
              <a:off x="1406797" y="2578184"/>
              <a:ext cx="1303300" cy="1290432"/>
            </a:xfrm>
            <a:prstGeom prst="ellipse">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1778" name="圆角矩形 20"/>
            <p:cNvSpPr/>
            <p:nvPr/>
          </p:nvSpPr>
          <p:spPr>
            <a:xfrm>
              <a:off x="1335867" y="2521914"/>
              <a:ext cx="1416962" cy="1402972"/>
            </a:xfrm>
            <a:prstGeom prst="ellipse">
              <a:avLst/>
            </a:prstGeom>
            <a:grp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sp>
        <p:nvSpPr>
          <p:cNvPr id="1779" name="圆角矩形 20"/>
          <p:cNvSpPr/>
          <p:nvPr/>
        </p:nvSpPr>
        <p:spPr>
          <a:xfrm>
            <a:off x="7168911" y="4523760"/>
            <a:ext cx="1320751" cy="1307712"/>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1780" name="圆角矩形 20"/>
          <p:cNvSpPr/>
          <p:nvPr/>
        </p:nvSpPr>
        <p:spPr>
          <a:xfrm>
            <a:off x="7111319" y="4466738"/>
            <a:ext cx="1435935" cy="142175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781" name="圆角矩形 20"/>
          <p:cNvSpPr/>
          <p:nvPr/>
        </p:nvSpPr>
        <p:spPr>
          <a:xfrm>
            <a:off x="8703683" y="3861135"/>
            <a:ext cx="1848564" cy="1830312"/>
          </a:xfrm>
          <a:prstGeom prst="ellips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782" name="圆角矩形 20"/>
          <p:cNvSpPr/>
          <p:nvPr/>
        </p:nvSpPr>
        <p:spPr>
          <a:xfrm>
            <a:off x="8621365" y="3767253"/>
            <a:ext cx="2009779" cy="1989936"/>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1783" name="矩形 1782"/>
          <p:cNvSpPr/>
          <p:nvPr/>
        </p:nvSpPr>
        <p:spPr>
          <a:xfrm>
            <a:off x="1924173" y="3885812"/>
            <a:ext cx="1986872" cy="1161852"/>
          </a:xfrm>
          <a:prstGeom prst="rect">
            <a:avLst/>
          </a:prstGeom>
        </p:spPr>
        <p:txBody>
          <a:bodyPr wrap="square" lIns="91436" tIns="45718" rIns="91436" bIns="45718">
            <a:spAutoFit/>
          </a:bodyPr>
          <a:lstStyle/>
          <a:p>
            <a:pPr algn="ctr"/>
            <a:endParaRPr lang="en-US" altLang="zh-CN" sz="11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500" dirty="0">
                <a:solidFill>
                  <a:schemeClr val="bg1"/>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1784" name="矩形 1783"/>
          <p:cNvSpPr/>
          <p:nvPr/>
        </p:nvSpPr>
        <p:spPr>
          <a:xfrm>
            <a:off x="7755056" y="3301400"/>
            <a:ext cx="1013651" cy="400111"/>
          </a:xfrm>
          <a:prstGeom prst="rect">
            <a:avLst/>
          </a:prstGeom>
        </p:spPr>
        <p:txBody>
          <a:bodyPr wrap="square" lIns="91436" tIns="45718" rIns="91436" bIns="45718">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方案</a:t>
            </a:r>
            <a:r>
              <a:rPr lang="en-US" altLang="zh-CN" sz="2000" dirty="0" smtClean="0">
                <a:solidFill>
                  <a:srgbClr val="FFFFFF"/>
                </a:solidFill>
                <a:latin typeface="微软雅黑" panose="020B0503020204020204" pitchFamily="34" charset="-122"/>
                <a:ea typeface="微软雅黑" panose="020B0503020204020204" pitchFamily="34" charset="-122"/>
              </a:rPr>
              <a:t>1</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785" name="矩形 1784"/>
          <p:cNvSpPr/>
          <p:nvPr/>
        </p:nvSpPr>
        <p:spPr>
          <a:xfrm>
            <a:off x="2107131" y="3317653"/>
            <a:ext cx="1620957" cy="738664"/>
          </a:xfrm>
          <a:prstGeom prst="rect">
            <a:avLst/>
          </a:prstGeom>
        </p:spPr>
        <p:txBody>
          <a:bodyPr wrap="none">
            <a:spAutoFit/>
          </a:bodyPr>
          <a:lstStyle/>
          <a:p>
            <a:pPr>
              <a:lnSpc>
                <a:spcPct val="150000"/>
              </a:lnSpc>
            </a:pPr>
            <a:r>
              <a:rPr lang="zh-CN" altLang="en-US" sz="2800" dirty="0">
                <a:solidFill>
                  <a:schemeClr val="bg1"/>
                </a:solidFill>
                <a:latin typeface="方正清刻本悦宋简体" pitchFamily="2" charset="-122"/>
                <a:ea typeface="方正清刻本悦宋简体" pitchFamily="2" charset="-122"/>
              </a:rPr>
              <a:t>方案设计</a:t>
            </a:r>
            <a:endParaRPr lang="en-US" altLang="zh-CN" sz="2800" dirty="0">
              <a:solidFill>
                <a:schemeClr val="bg1"/>
              </a:solidFill>
              <a:latin typeface="方正清刻本悦宋简体" pitchFamily="2" charset="-122"/>
              <a:ea typeface="方正清刻本悦宋简体" pitchFamily="2" charset="-122"/>
            </a:endParaRPr>
          </a:p>
        </p:txBody>
      </p:sp>
      <p:sp>
        <p:nvSpPr>
          <p:cNvPr id="1786" name="矩形 1785"/>
          <p:cNvSpPr/>
          <p:nvPr/>
        </p:nvSpPr>
        <p:spPr>
          <a:xfrm>
            <a:off x="7438477" y="4977560"/>
            <a:ext cx="1013651" cy="400111"/>
          </a:xfrm>
          <a:prstGeom prst="rect">
            <a:avLst/>
          </a:prstGeom>
        </p:spPr>
        <p:txBody>
          <a:bodyPr wrap="square" lIns="91436" tIns="45718" rIns="91436" bIns="45718">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方案</a:t>
            </a:r>
            <a:r>
              <a:rPr lang="en-US" altLang="zh-CN" sz="2000" dirty="0">
                <a:solidFill>
                  <a:srgbClr val="FFFFFF"/>
                </a:solidFill>
                <a:latin typeface="微软雅黑" panose="020B0503020204020204" pitchFamily="34" charset="-122"/>
                <a:ea typeface="微软雅黑" panose="020B0503020204020204" pitchFamily="34" charset="-122"/>
              </a:rPr>
              <a:t>2</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787" name="矩形 1786"/>
          <p:cNvSpPr/>
          <p:nvPr/>
        </p:nvSpPr>
        <p:spPr>
          <a:xfrm>
            <a:off x="9242015" y="4602493"/>
            <a:ext cx="1013651" cy="400111"/>
          </a:xfrm>
          <a:prstGeom prst="rect">
            <a:avLst/>
          </a:prstGeom>
        </p:spPr>
        <p:txBody>
          <a:bodyPr wrap="square" lIns="91436" tIns="45718" rIns="91436" bIns="45718">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方案</a:t>
            </a:r>
            <a:r>
              <a:rPr lang="en-US" altLang="zh-CN" sz="2000" dirty="0" smtClean="0">
                <a:solidFill>
                  <a:srgbClr val="FFFFFF"/>
                </a:solidFill>
                <a:latin typeface="微软雅黑" panose="020B0503020204020204" pitchFamily="34" charset="-122"/>
                <a:ea typeface="微软雅黑" panose="020B0503020204020204" pitchFamily="34" charset="-122"/>
              </a:rPr>
              <a:t>3</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788" name="圆角矩形 1787"/>
          <p:cNvSpPr/>
          <p:nvPr/>
        </p:nvSpPr>
        <p:spPr>
          <a:xfrm rot="10800000" flipV="1">
            <a:off x="1006219" y="1671489"/>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关键词</a:t>
            </a:r>
            <a:endParaRPr lang="zh-CN" altLang="en-US" sz="2400" dirty="0"/>
          </a:p>
        </p:txBody>
      </p:sp>
      <p:sp>
        <p:nvSpPr>
          <p:cNvPr id="1789" name="矩形 1788"/>
          <p:cNvSpPr/>
          <p:nvPr/>
        </p:nvSpPr>
        <p:spPr>
          <a:xfrm>
            <a:off x="2540359" y="1590583"/>
            <a:ext cx="8239260" cy="732508"/>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26" name="直接连接符 2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29" name="TextBox 18"/>
          <p:cNvSpPr txBox="1"/>
          <p:nvPr/>
        </p:nvSpPr>
        <p:spPr>
          <a:xfrm>
            <a:off x="120015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30" name="TextBox 18"/>
          <p:cNvSpPr txBox="1"/>
          <p:nvPr/>
        </p:nvSpPr>
        <p:spPr>
          <a:xfrm>
            <a:off x="472440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31" name="TextBox 18"/>
          <p:cNvSpPr txBox="1"/>
          <p:nvPr/>
        </p:nvSpPr>
        <p:spPr>
          <a:xfrm>
            <a:off x="817245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32" name="矩形 31"/>
          <p:cNvSpPr/>
          <p:nvPr/>
        </p:nvSpPr>
        <p:spPr>
          <a:xfrm>
            <a:off x="125730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Your keyword</a:t>
            </a:r>
            <a:endParaRPr lang="zh-CN" altLang="en-US" sz="2000" b="1" dirty="0"/>
          </a:p>
        </p:txBody>
      </p:sp>
      <p:sp>
        <p:nvSpPr>
          <p:cNvPr id="33" name="矩形 32"/>
          <p:cNvSpPr/>
          <p:nvPr/>
        </p:nvSpPr>
        <p:spPr>
          <a:xfrm>
            <a:off x="483870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Your keyword</a:t>
            </a:r>
            <a:endParaRPr lang="zh-CN" altLang="en-US" sz="2000" b="1" dirty="0"/>
          </a:p>
        </p:txBody>
      </p:sp>
      <p:sp>
        <p:nvSpPr>
          <p:cNvPr id="34" name="矩形 33"/>
          <p:cNvSpPr/>
          <p:nvPr/>
        </p:nvSpPr>
        <p:spPr>
          <a:xfrm>
            <a:off x="824865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Your keyword</a:t>
            </a:r>
            <a:endParaRPr lang="zh-CN" altLang="en-US" sz="2000" b="1" dirty="0"/>
          </a:p>
        </p:txBody>
      </p:sp>
      <p:sp>
        <p:nvSpPr>
          <p:cNvPr id="35" name="燕尾形 34"/>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燕尾形 39"/>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燕尾形 40"/>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燕尾形 41"/>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选题研究方法</a:t>
            </a:r>
            <a:endParaRPr lang="en-US" altLang="zh-CN" sz="2800" dirty="0">
              <a:solidFill>
                <a:srgbClr val="157E9F"/>
              </a:solidFill>
              <a:latin typeface="方正清刻本悦宋简体" pitchFamily="2" charset="-122"/>
              <a:ea typeface="方正清刻本悦宋简体" pitchFamily="2" charset="-122"/>
            </a:endParaRP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PROCESS</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6" name="Freeform 77"/>
          <p:cNvSpPr>
            <a:spLocks noEditPoints="1"/>
          </p:cNvSpPr>
          <p:nvPr/>
        </p:nvSpPr>
        <p:spPr bwMode="auto">
          <a:xfrm>
            <a:off x="4717744" y="2957149"/>
            <a:ext cx="519770" cy="519770"/>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ln>
        </p:spPr>
        <p:txBody>
          <a:bodyPr/>
          <a:lstStyle/>
          <a:p>
            <a:endParaRPr lang="zh-CN" altLang="en-US"/>
          </a:p>
        </p:txBody>
      </p:sp>
      <p:sp useBgFill="1">
        <p:nvSpPr>
          <p:cNvPr id="87" name="任意多边形 86"/>
          <p:cNvSpPr/>
          <p:nvPr/>
        </p:nvSpPr>
        <p:spPr>
          <a:xfrm rot="1647890">
            <a:off x="4150525" y="3086552"/>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88" name="任意多边形 87"/>
          <p:cNvSpPr/>
          <p:nvPr/>
        </p:nvSpPr>
        <p:spPr>
          <a:xfrm rot="5410385">
            <a:off x="4633631" y="2083674"/>
            <a:ext cx="1962620" cy="159166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89" name="任意多边形 88"/>
          <p:cNvSpPr/>
          <p:nvPr/>
        </p:nvSpPr>
        <p:spPr>
          <a:xfrm rot="8980181">
            <a:off x="5690426" y="2014659"/>
            <a:ext cx="1962620" cy="1593821"/>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0" name="任意多边形 89"/>
          <p:cNvSpPr/>
          <p:nvPr/>
        </p:nvSpPr>
        <p:spPr>
          <a:xfrm rot="12742676">
            <a:off x="6281369" y="2957149"/>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1" name="任意多边形 90"/>
          <p:cNvSpPr/>
          <p:nvPr/>
        </p:nvSpPr>
        <p:spPr>
          <a:xfrm rot="15671084">
            <a:off x="5922274" y="3775627"/>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2" name="任意多边形 91"/>
          <p:cNvSpPr/>
          <p:nvPr/>
        </p:nvSpPr>
        <p:spPr>
          <a:xfrm rot="19433579">
            <a:off x="4827736" y="3979436"/>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Freeform 16"/>
          <p:cNvSpPr>
            <a:spLocks noEditPoints="1"/>
          </p:cNvSpPr>
          <p:nvPr/>
        </p:nvSpPr>
        <p:spPr bwMode="auto">
          <a:xfrm>
            <a:off x="6509982" y="2314445"/>
            <a:ext cx="552122" cy="55212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157E9F"/>
          </a:solidFill>
          <a:ln>
            <a:noFill/>
          </a:ln>
        </p:spPr>
        <p:txBody>
          <a:bodyPr/>
          <a:lstStyle/>
          <a:p>
            <a:endParaRPr lang="zh-CN" altLang="en-US"/>
          </a:p>
        </p:txBody>
      </p:sp>
      <p:sp>
        <p:nvSpPr>
          <p:cNvPr id="94" name="Freeform 15"/>
          <p:cNvSpPr>
            <a:spLocks noEditPoints="1"/>
          </p:cNvSpPr>
          <p:nvPr/>
        </p:nvSpPr>
        <p:spPr bwMode="auto">
          <a:xfrm>
            <a:off x="7251895" y="3267717"/>
            <a:ext cx="532712" cy="53271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157E9F"/>
          </a:solidFill>
          <a:ln>
            <a:noFill/>
          </a:ln>
        </p:spPr>
        <p:txBody>
          <a:bodyPr/>
          <a:lstStyle/>
          <a:p>
            <a:endParaRPr lang="zh-CN" altLang="en-US"/>
          </a:p>
        </p:txBody>
      </p:sp>
      <p:grpSp>
        <p:nvGrpSpPr>
          <p:cNvPr id="95" name="组合 94"/>
          <p:cNvGrpSpPr/>
          <p:nvPr/>
        </p:nvGrpSpPr>
        <p:grpSpPr>
          <a:xfrm>
            <a:off x="6939259" y="4425758"/>
            <a:ext cx="403263" cy="538078"/>
            <a:chOff x="7889875" y="5105400"/>
            <a:chExt cx="541338" cy="722313"/>
          </a:xfrm>
          <a:solidFill>
            <a:srgbClr val="157E9F"/>
          </a:solidFill>
        </p:grpSpPr>
        <p:sp>
          <p:nvSpPr>
            <p:cNvPr id="96"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ln>
          </p:spPr>
          <p:txBody>
            <a:bodyPr/>
            <a:lstStyle/>
            <a:p>
              <a:pPr>
                <a:defRPr/>
              </a:pPr>
              <a:endParaRPr lang="zh-CN" altLang="en-US"/>
            </a:p>
          </p:txBody>
        </p:sp>
        <p:sp>
          <p:nvSpPr>
            <p:cNvPr id="97"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ln>
          </p:spPr>
          <p:txBody>
            <a:bodyPr/>
            <a:lstStyle/>
            <a:p>
              <a:pPr>
                <a:defRPr/>
              </a:pPr>
              <a:endParaRPr lang="zh-CN" altLang="en-US"/>
            </a:p>
          </p:txBody>
        </p:sp>
        <p:sp>
          <p:nvSpPr>
            <p:cNvPr id="98"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99"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100"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101"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ln>
          </p:spPr>
          <p:txBody>
            <a:bodyPr/>
            <a:lstStyle/>
            <a:p>
              <a:pPr>
                <a:defRPr/>
              </a:pPr>
              <a:endParaRPr lang="zh-CN" altLang="en-US"/>
            </a:p>
          </p:txBody>
        </p:sp>
        <p:sp>
          <p:nvSpPr>
            <p:cNvPr id="102"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103"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104"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105"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ln>
          </p:spPr>
          <p:txBody>
            <a:bodyPr/>
            <a:lstStyle/>
            <a:p>
              <a:pPr>
                <a:defRPr/>
              </a:pPr>
              <a:endParaRPr lang="zh-CN" altLang="en-US"/>
            </a:p>
          </p:txBody>
        </p:sp>
      </p:grpSp>
      <p:grpSp>
        <p:nvGrpSpPr>
          <p:cNvPr id="106" name="组合 105"/>
          <p:cNvGrpSpPr/>
          <p:nvPr/>
        </p:nvGrpSpPr>
        <p:grpSpPr>
          <a:xfrm>
            <a:off x="4587241" y="3776564"/>
            <a:ext cx="707179" cy="448212"/>
            <a:chOff x="2311400" y="5180013"/>
            <a:chExt cx="901700" cy="571500"/>
          </a:xfrm>
          <a:solidFill>
            <a:srgbClr val="157E9F"/>
          </a:solidFill>
        </p:grpSpPr>
        <p:sp>
          <p:nvSpPr>
            <p:cNvPr id="107"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ln>
          </p:spPr>
          <p:txBody>
            <a:bodyPr/>
            <a:lstStyle/>
            <a:p>
              <a:pPr>
                <a:defRPr/>
              </a:pPr>
              <a:endParaRPr lang="zh-CN" altLang="en-US"/>
            </a:p>
          </p:txBody>
        </p:sp>
        <p:sp>
          <p:nvSpPr>
            <p:cNvPr id="108"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ln>
          </p:spPr>
          <p:txBody>
            <a:bodyPr/>
            <a:lstStyle/>
            <a:p>
              <a:pPr>
                <a:defRPr/>
              </a:pPr>
              <a:endParaRPr lang="zh-CN" altLang="en-US"/>
            </a:p>
          </p:txBody>
        </p:sp>
      </p:grpSp>
      <p:sp>
        <p:nvSpPr>
          <p:cNvPr id="109" name="Freeform 56"/>
          <p:cNvSpPr>
            <a:spLocks noEditPoints="1"/>
          </p:cNvSpPr>
          <p:nvPr/>
        </p:nvSpPr>
        <p:spPr bwMode="auto">
          <a:xfrm>
            <a:off x="5517888" y="4768798"/>
            <a:ext cx="552122" cy="547808"/>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noFill/>
          </a:ln>
        </p:spPr>
        <p:txBody>
          <a:bodyPr/>
          <a:lstStyle/>
          <a:p>
            <a:endParaRPr lang="zh-CN" altLang="en-US"/>
          </a:p>
        </p:txBody>
      </p:sp>
      <p:sp>
        <p:nvSpPr>
          <p:cNvPr id="110" name="Freeform 33"/>
          <p:cNvSpPr>
            <a:spLocks noEditPoints="1"/>
          </p:cNvSpPr>
          <p:nvPr/>
        </p:nvSpPr>
        <p:spPr bwMode="auto">
          <a:xfrm>
            <a:off x="5095170" y="2648736"/>
            <a:ext cx="547808" cy="478793"/>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157E9F"/>
          </a:solidFill>
          <a:ln>
            <a:noFill/>
          </a:ln>
        </p:spPr>
        <p:txBody>
          <a:bodyPr/>
          <a:lstStyle/>
          <a:p>
            <a:endParaRPr lang="zh-CN" altLang="en-US"/>
          </a:p>
        </p:txBody>
      </p:sp>
      <p:sp>
        <p:nvSpPr>
          <p:cNvPr id="111" name="矩形 38"/>
          <p:cNvSpPr>
            <a:spLocks noChangeArrowheads="1"/>
          </p:cNvSpPr>
          <p:nvPr/>
        </p:nvSpPr>
        <p:spPr bwMode="auto">
          <a:xfrm>
            <a:off x="8267713" y="2493452"/>
            <a:ext cx="2764922" cy="94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2" name="矩形 39"/>
          <p:cNvSpPr>
            <a:spLocks noChangeArrowheads="1"/>
          </p:cNvSpPr>
          <p:nvPr/>
        </p:nvSpPr>
        <p:spPr bwMode="auto">
          <a:xfrm>
            <a:off x="8240433" y="2062107"/>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查找资料</a:t>
            </a:r>
            <a:endParaRPr lang="zh-CN" altLang="en-US" sz="2000" dirty="0">
              <a:solidFill>
                <a:srgbClr val="157E9F"/>
              </a:solidFill>
              <a:latin typeface="方正清刻本悦宋简体" pitchFamily="2" charset="-122"/>
              <a:ea typeface="方正清刻本悦宋简体" pitchFamily="2" charset="-122"/>
            </a:endParaRPr>
          </a:p>
        </p:txBody>
      </p:sp>
      <p:sp>
        <p:nvSpPr>
          <p:cNvPr id="113" name="矩形 40"/>
          <p:cNvSpPr>
            <a:spLocks noChangeArrowheads="1"/>
          </p:cNvSpPr>
          <p:nvPr/>
        </p:nvSpPr>
        <p:spPr bwMode="auto">
          <a:xfrm>
            <a:off x="8532990" y="3724943"/>
            <a:ext cx="2767079"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5" name="矩形 42"/>
          <p:cNvSpPr>
            <a:spLocks noChangeArrowheads="1"/>
          </p:cNvSpPr>
          <p:nvPr/>
        </p:nvSpPr>
        <p:spPr bwMode="auto">
          <a:xfrm>
            <a:off x="8151250" y="5014664"/>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矩形 44"/>
          <p:cNvSpPr>
            <a:spLocks noChangeArrowheads="1"/>
          </p:cNvSpPr>
          <p:nvPr/>
        </p:nvSpPr>
        <p:spPr bwMode="auto">
          <a:xfrm>
            <a:off x="1116013" y="3768077"/>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9" name="矩形 46"/>
          <p:cNvSpPr>
            <a:spLocks noChangeArrowheads="1"/>
          </p:cNvSpPr>
          <p:nvPr/>
        </p:nvSpPr>
        <p:spPr bwMode="auto">
          <a:xfrm>
            <a:off x="1519320" y="5068582"/>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1" name="矩形 48"/>
          <p:cNvSpPr>
            <a:spLocks noChangeArrowheads="1"/>
          </p:cNvSpPr>
          <p:nvPr/>
        </p:nvSpPr>
        <p:spPr bwMode="auto">
          <a:xfrm>
            <a:off x="1426742" y="2557271"/>
            <a:ext cx="2767079"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请在这里添加你的文字请在这里添加你的文字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20000"/>
              </a:lnSpc>
              <a:spcBef>
                <a:spcPct val="0"/>
              </a:spcBef>
              <a:buFontTx/>
              <a:buNone/>
            </a:pP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选题运行过程</a:t>
            </a:r>
            <a:endParaRPr lang="en-US" altLang="zh-CN" sz="2800" dirty="0">
              <a:solidFill>
                <a:srgbClr val="157E9F"/>
              </a:solidFill>
              <a:latin typeface="方正清刻本悦宋简体" pitchFamily="2" charset="-122"/>
              <a:ea typeface="方正清刻本悦宋简体" pitchFamily="2" charset="-122"/>
            </a:endParaRPr>
          </a:p>
        </p:txBody>
      </p:sp>
      <p:sp>
        <p:nvSpPr>
          <p:cNvPr id="129" name="矩形 39"/>
          <p:cNvSpPr>
            <a:spLocks noChangeArrowheads="1"/>
          </p:cNvSpPr>
          <p:nvPr/>
        </p:nvSpPr>
        <p:spPr bwMode="auto">
          <a:xfrm>
            <a:off x="8527324" y="332731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导师指导</a:t>
            </a:r>
            <a:endParaRPr lang="zh-CN" altLang="en-US" sz="2000" dirty="0">
              <a:solidFill>
                <a:srgbClr val="157E9F"/>
              </a:solidFill>
              <a:latin typeface="方正清刻本悦宋简体" pitchFamily="2" charset="-122"/>
              <a:ea typeface="方正清刻本悦宋简体" pitchFamily="2" charset="-122"/>
            </a:endParaRPr>
          </a:p>
        </p:txBody>
      </p:sp>
      <p:sp>
        <p:nvSpPr>
          <p:cNvPr id="130" name="矩形 39"/>
          <p:cNvSpPr>
            <a:spLocks noChangeArrowheads="1"/>
          </p:cNvSpPr>
          <p:nvPr/>
        </p:nvSpPr>
        <p:spPr bwMode="auto">
          <a:xfrm>
            <a:off x="8151250" y="4609995"/>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数据计算</a:t>
            </a:r>
            <a:endParaRPr lang="zh-CN" altLang="en-US" sz="2000" dirty="0">
              <a:solidFill>
                <a:srgbClr val="157E9F"/>
              </a:solidFill>
              <a:latin typeface="方正清刻本悦宋简体" pitchFamily="2" charset="-122"/>
              <a:ea typeface="方正清刻本悦宋简体" pitchFamily="2" charset="-122"/>
            </a:endParaRPr>
          </a:p>
        </p:txBody>
      </p:sp>
      <p:sp>
        <p:nvSpPr>
          <p:cNvPr id="131" name="矩形 39"/>
          <p:cNvSpPr>
            <a:spLocks noChangeArrowheads="1"/>
          </p:cNvSpPr>
          <p:nvPr/>
        </p:nvSpPr>
        <p:spPr bwMode="auto">
          <a:xfrm>
            <a:off x="3145363" y="4686473"/>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理论分析</a:t>
            </a:r>
            <a:endParaRPr lang="zh-CN" altLang="en-US" sz="2000" dirty="0">
              <a:solidFill>
                <a:srgbClr val="157E9F"/>
              </a:solidFill>
              <a:latin typeface="方正清刻本悦宋简体" pitchFamily="2" charset="-122"/>
              <a:ea typeface="方正清刻本悦宋简体" pitchFamily="2" charset="-122"/>
            </a:endParaRPr>
          </a:p>
        </p:txBody>
      </p:sp>
      <p:sp>
        <p:nvSpPr>
          <p:cNvPr id="132" name="矩形 39"/>
          <p:cNvSpPr>
            <a:spLocks noChangeArrowheads="1"/>
          </p:cNvSpPr>
          <p:nvPr/>
        </p:nvSpPr>
        <p:spPr bwMode="auto">
          <a:xfrm>
            <a:off x="2700856" y="341006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反复验证</a:t>
            </a:r>
            <a:endParaRPr lang="zh-CN" altLang="en-US" sz="2000" dirty="0">
              <a:solidFill>
                <a:srgbClr val="157E9F"/>
              </a:solidFill>
              <a:latin typeface="方正清刻本悦宋简体" pitchFamily="2" charset="-122"/>
              <a:ea typeface="方正清刻本悦宋简体" pitchFamily="2" charset="-122"/>
            </a:endParaRPr>
          </a:p>
        </p:txBody>
      </p:sp>
      <p:sp>
        <p:nvSpPr>
          <p:cNvPr id="133" name="矩形 39"/>
          <p:cNvSpPr>
            <a:spLocks noChangeArrowheads="1"/>
          </p:cNvSpPr>
          <p:nvPr/>
        </p:nvSpPr>
        <p:spPr bwMode="auto">
          <a:xfrm>
            <a:off x="3042130" y="212294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Tx/>
              <a:buNone/>
            </a:pPr>
            <a:r>
              <a:rPr lang="zh-CN" altLang="en-US" sz="2000" dirty="0" smtClean="0">
                <a:solidFill>
                  <a:srgbClr val="157E9F"/>
                </a:solidFill>
                <a:latin typeface="方正清刻本悦宋简体" pitchFamily="2" charset="-122"/>
                <a:ea typeface="方正清刻本悦宋简体" pitchFamily="2" charset="-122"/>
              </a:rPr>
              <a:t>撰写论文</a:t>
            </a:r>
            <a:endParaRPr lang="zh-CN" altLang="en-US" sz="2000" dirty="0">
              <a:solidFill>
                <a:srgbClr val="157E9F"/>
              </a:solidFill>
              <a:latin typeface="方正清刻本悦宋简体" pitchFamily="2" charset="-122"/>
              <a:ea typeface="方正清刻本悦宋简体" pitchFamily="2" charset="-122"/>
            </a:endParaRP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PROCESS</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itchFamily="2" charset="-122"/>
                <a:ea typeface="方正清刻本悦宋简体" pitchFamily="2" charset="-122"/>
              </a:rPr>
              <a:t>研究结果</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选题研究结果</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选题实践验证</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整体过程总结</a:t>
            </a:r>
            <a:endParaRPr lang="zh-CN" altLang="en-US" sz="2400" dirty="0">
              <a:solidFill>
                <a:schemeClr val="bg1"/>
              </a:solidFill>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77" name="椭圆 3"/>
          <p:cNvSpPr/>
          <p:nvPr/>
        </p:nvSpPr>
        <p:spPr>
          <a:xfrm>
            <a:off x="3587861" y="2614543"/>
            <a:ext cx="1641789" cy="3005207"/>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8" name="椭圆 3"/>
          <p:cNvSpPr/>
          <p:nvPr/>
        </p:nvSpPr>
        <p:spPr>
          <a:xfrm rot="14205549">
            <a:off x="2184680" y="1325182"/>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9" name="椭圆 3"/>
          <p:cNvSpPr/>
          <p:nvPr/>
        </p:nvSpPr>
        <p:spPr>
          <a:xfrm rot="7186905">
            <a:off x="1766203" y="3147060"/>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80" name="矩形 7"/>
          <p:cNvSpPr>
            <a:spLocks noChangeArrowheads="1"/>
          </p:cNvSpPr>
          <p:nvPr/>
        </p:nvSpPr>
        <p:spPr bwMode="auto">
          <a:xfrm rot="19636389" flipH="1">
            <a:off x="2262613" y="2339835"/>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anose="020B0502020202020204" pitchFamily="34" charset="0"/>
              </a:rPr>
              <a:t>TEXT</a:t>
            </a:r>
            <a:endParaRPr lang="zh-CN" altLang="en-US" sz="3200" b="1" dirty="0">
              <a:solidFill>
                <a:srgbClr val="EAE7D4"/>
              </a:solidFill>
              <a:latin typeface="Century Gothic" panose="020B0502020202020204" pitchFamily="34" charset="0"/>
            </a:endParaRPr>
          </a:p>
        </p:txBody>
      </p:sp>
      <p:sp>
        <p:nvSpPr>
          <p:cNvPr id="1781" name="矩形 7"/>
          <p:cNvSpPr>
            <a:spLocks noChangeArrowheads="1"/>
          </p:cNvSpPr>
          <p:nvPr/>
        </p:nvSpPr>
        <p:spPr bwMode="auto">
          <a:xfrm rot="1567712" flipH="1">
            <a:off x="1906865" y="4582428"/>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anose="020B0502020202020204" pitchFamily="34" charset="0"/>
              </a:rPr>
              <a:t>TEXT</a:t>
            </a:r>
            <a:endParaRPr lang="zh-CN" altLang="en-US" sz="3200" b="1" dirty="0">
              <a:solidFill>
                <a:srgbClr val="EAE7D4"/>
              </a:solidFill>
              <a:latin typeface="Century Gothic" panose="020B0502020202020204" pitchFamily="34" charset="0"/>
            </a:endParaRPr>
          </a:p>
        </p:txBody>
      </p:sp>
      <p:sp>
        <p:nvSpPr>
          <p:cNvPr id="1782" name="矩形 7"/>
          <p:cNvSpPr>
            <a:spLocks noChangeArrowheads="1"/>
          </p:cNvSpPr>
          <p:nvPr/>
        </p:nvSpPr>
        <p:spPr bwMode="auto">
          <a:xfrm rot="16565489" flipH="1">
            <a:off x="4270889" y="3736429"/>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smtClean="0">
                <a:solidFill>
                  <a:srgbClr val="EAE7D4"/>
                </a:solidFill>
                <a:latin typeface="Century Gothic" panose="020B0502020202020204" pitchFamily="34" charset="0"/>
              </a:rPr>
              <a:t>TEXT</a:t>
            </a:r>
            <a:endParaRPr lang="zh-CN" altLang="en-US" sz="3200" b="1" dirty="0">
              <a:solidFill>
                <a:srgbClr val="EAE7D4"/>
              </a:solidFill>
              <a:latin typeface="Century Gothic" panose="020B0502020202020204" pitchFamily="34" charset="0"/>
            </a:endParaRPr>
          </a:p>
        </p:txBody>
      </p:sp>
      <p:sp>
        <p:nvSpPr>
          <p:cNvPr id="1783" name="矩形 1782"/>
          <p:cNvSpPr/>
          <p:nvPr/>
        </p:nvSpPr>
        <p:spPr>
          <a:xfrm>
            <a:off x="6075172" y="1964446"/>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itchFamily="2" charset="-122"/>
                <a:ea typeface="方正清刻本悦宋简体" pitchFamily="2" charset="-122"/>
              </a:rPr>
              <a:t>研究结果</a:t>
            </a:r>
            <a:r>
              <a:rPr lang="en-US" altLang="zh-CN" sz="2800" b="1" dirty="0" smtClean="0">
                <a:latin typeface="方正清刻本悦宋简体" pitchFamily="2" charset="-122"/>
                <a:ea typeface="方正清刻本悦宋简体" pitchFamily="2" charset="-122"/>
              </a:rPr>
              <a:t>1</a:t>
            </a:r>
            <a:endParaRPr lang="zh-CN" altLang="en-US" sz="2800" b="1" dirty="0">
              <a:latin typeface="方正清刻本悦宋简体" pitchFamily="2" charset="-122"/>
              <a:ea typeface="方正清刻本悦宋简体" pitchFamily="2" charset="-122"/>
            </a:endParaRPr>
          </a:p>
        </p:txBody>
      </p:sp>
      <p:sp>
        <p:nvSpPr>
          <p:cNvPr id="1784" name="TextBox 18"/>
          <p:cNvSpPr txBox="1"/>
          <p:nvPr/>
        </p:nvSpPr>
        <p:spPr>
          <a:xfrm>
            <a:off x="5948630" y="2538364"/>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1785" name="矩形 1784"/>
          <p:cNvSpPr/>
          <p:nvPr/>
        </p:nvSpPr>
        <p:spPr>
          <a:xfrm>
            <a:off x="6075172" y="3326853"/>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itchFamily="2" charset="-122"/>
                <a:ea typeface="方正清刻本悦宋简体" pitchFamily="2" charset="-122"/>
              </a:rPr>
              <a:t>研究结果</a:t>
            </a:r>
            <a:r>
              <a:rPr lang="en-US" altLang="zh-CN" sz="2800" b="1" dirty="0" smtClean="0">
                <a:latin typeface="方正清刻本悦宋简体" pitchFamily="2" charset="-122"/>
                <a:ea typeface="方正清刻本悦宋简体" pitchFamily="2" charset="-122"/>
              </a:rPr>
              <a:t>2</a:t>
            </a:r>
            <a:endParaRPr lang="zh-CN" altLang="en-US" sz="2800" b="1" dirty="0">
              <a:latin typeface="方正清刻本悦宋简体" pitchFamily="2" charset="-122"/>
              <a:ea typeface="方正清刻本悦宋简体" pitchFamily="2" charset="-122"/>
            </a:endParaRPr>
          </a:p>
        </p:txBody>
      </p:sp>
      <p:sp>
        <p:nvSpPr>
          <p:cNvPr id="1786" name="TextBox 18"/>
          <p:cNvSpPr txBox="1"/>
          <p:nvPr/>
        </p:nvSpPr>
        <p:spPr>
          <a:xfrm>
            <a:off x="5948630" y="3900771"/>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1787" name="矩形 1786"/>
          <p:cNvSpPr/>
          <p:nvPr/>
        </p:nvSpPr>
        <p:spPr>
          <a:xfrm>
            <a:off x="6075172" y="4664781"/>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方正清刻本悦宋简体" pitchFamily="2" charset="-122"/>
                <a:ea typeface="方正清刻本悦宋简体" pitchFamily="2" charset="-122"/>
              </a:rPr>
              <a:t>研究结果</a:t>
            </a:r>
            <a:r>
              <a:rPr lang="en-US" altLang="zh-CN" sz="2800" b="1" dirty="0" smtClean="0">
                <a:latin typeface="方正清刻本悦宋简体" pitchFamily="2" charset="-122"/>
                <a:ea typeface="方正清刻本悦宋简体" pitchFamily="2" charset="-122"/>
              </a:rPr>
              <a:t>3</a:t>
            </a:r>
            <a:endParaRPr lang="zh-CN" altLang="en-US" sz="2800" b="1" dirty="0">
              <a:latin typeface="方正清刻本悦宋简体" pitchFamily="2" charset="-122"/>
              <a:ea typeface="方正清刻本悦宋简体" pitchFamily="2" charset="-122"/>
            </a:endParaRPr>
          </a:p>
        </p:txBody>
      </p:sp>
      <p:sp>
        <p:nvSpPr>
          <p:cNvPr id="1788" name="TextBox 18"/>
          <p:cNvSpPr txBox="1"/>
          <p:nvPr/>
        </p:nvSpPr>
        <p:spPr>
          <a:xfrm>
            <a:off x="5948630" y="5238699"/>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RESULT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选题运行过程</a:t>
            </a:r>
            <a:endParaRPr lang="en-US" altLang="zh-CN" sz="2800"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RESULT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选题实践验证</a:t>
            </a:r>
            <a:endParaRPr lang="en-US" altLang="zh-CN" sz="2800" dirty="0">
              <a:solidFill>
                <a:srgbClr val="157E9F"/>
              </a:solidFill>
              <a:latin typeface="方正清刻本悦宋简体" pitchFamily="2" charset="-122"/>
              <a:ea typeface="方正清刻本悦宋简体" pitchFamily="2" charset="-122"/>
            </a:endParaRPr>
          </a:p>
        </p:txBody>
      </p:sp>
      <p:pic>
        <p:nvPicPr>
          <p:cNvPr id="20" name="Picture 5" descr="F:\无版权图片\526.jpg"/>
          <p:cNvPicPr>
            <a:picLocks noChangeAspect="1" noChangeArrowheads="1"/>
          </p:cNvPicPr>
          <p:nvPr/>
        </p:nvPicPr>
        <p:blipFill>
          <a:blip r:embed="rId1">
            <a:extLst>
              <a:ext uri="{28A0092B-C50C-407E-A947-70E740481C1C}">
                <a14:useLocalDpi xmlns:a14="http://schemas.microsoft.com/office/drawing/2010/main" val="0"/>
              </a:ext>
            </a:extLst>
          </a:blip>
          <a:srcRect l="4451" t="17273" r="6740" b="14017"/>
          <a:stretch>
            <a:fillRect/>
          </a:stretch>
        </p:blipFill>
        <p:spPr bwMode="auto">
          <a:xfrm>
            <a:off x="1178015" y="2378302"/>
            <a:ext cx="3153059"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descr="F:\无版权图片\522.jpg"/>
          <p:cNvPicPr>
            <a:picLocks noChangeAspect="1" noChangeArrowheads="1"/>
          </p:cNvPicPr>
          <p:nvPr/>
        </p:nvPicPr>
        <p:blipFill>
          <a:blip r:embed="rId2">
            <a:extLst>
              <a:ext uri="{28A0092B-C50C-407E-A947-70E740481C1C}">
                <a14:useLocalDpi xmlns:a14="http://schemas.microsoft.com/office/drawing/2010/main" val="0"/>
              </a:ext>
            </a:extLst>
          </a:blip>
          <a:srcRect l="1360" t="11745" r="1360" b="7860"/>
          <a:stretch>
            <a:fillRect/>
          </a:stretch>
        </p:blipFill>
        <p:spPr bwMode="auto">
          <a:xfrm>
            <a:off x="4545381" y="2378302"/>
            <a:ext cx="315534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无版权图片\525.jpg"/>
          <p:cNvPicPr>
            <a:picLocks noChangeAspect="1" noChangeArrowheads="1"/>
          </p:cNvPicPr>
          <p:nvPr/>
        </p:nvPicPr>
        <p:blipFill>
          <a:blip r:embed="rId3">
            <a:extLst>
              <a:ext uri="{28A0092B-C50C-407E-A947-70E740481C1C}">
                <a14:useLocalDpi xmlns:a14="http://schemas.microsoft.com/office/drawing/2010/main" val="0"/>
              </a:ext>
            </a:extLst>
          </a:blip>
          <a:srcRect l="1860" t="14394" r="2933" b="12978"/>
          <a:stretch>
            <a:fillRect/>
          </a:stretch>
        </p:blipFill>
        <p:spPr bwMode="auto">
          <a:xfrm>
            <a:off x="7915029" y="2378302"/>
            <a:ext cx="315306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45"/>
          <p:cNvSpPr>
            <a:spLocks noChangeArrowheads="1"/>
          </p:cNvSpPr>
          <p:nvPr/>
        </p:nvSpPr>
        <p:spPr bwMode="auto">
          <a:xfrm>
            <a:off x="2185717" y="2615408"/>
            <a:ext cx="1137654"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4" name="组合 46"/>
          <p:cNvGrpSpPr/>
          <p:nvPr/>
        </p:nvGrpSpPr>
        <p:grpSpPr bwMode="auto">
          <a:xfrm>
            <a:off x="2493499" y="2875314"/>
            <a:ext cx="524370" cy="615565"/>
            <a:chOff x="0" y="0"/>
            <a:chExt cx="365125" cy="428626"/>
          </a:xfrm>
        </p:grpSpPr>
        <p:sp>
          <p:nvSpPr>
            <p:cNvPr id="25" name="Freeform 21"/>
            <p:cNvSpPr>
              <a:spLocks noEditPoints="1" noChangeArrowheads="1"/>
            </p:cNvSpPr>
            <p:nvPr/>
          </p:nvSpPr>
          <p:spPr bwMode="auto">
            <a:xfrm>
              <a:off x="4763" y="0"/>
              <a:ext cx="355600" cy="306388"/>
            </a:xfrm>
            <a:custGeom>
              <a:avLst/>
              <a:gdLst>
                <a:gd name="T0" fmla="*/ 2147483646 w 674"/>
                <a:gd name="T1" fmla="*/ 0 h 579"/>
                <a:gd name="T2" fmla="*/ 2147483646 w 674"/>
                <a:gd name="T3" fmla="*/ 2147483646 h 579"/>
                <a:gd name="T4" fmla="*/ 2147483646 w 674"/>
                <a:gd name="T5" fmla="*/ 2147483646 h 579"/>
                <a:gd name="T6" fmla="*/ 0 w 674"/>
                <a:gd name="T7" fmla="*/ 2147483646 h 579"/>
                <a:gd name="T8" fmla="*/ 0 w 674"/>
                <a:gd name="T9" fmla="*/ 2147483646 h 579"/>
                <a:gd name="T10" fmla="*/ 2147483646 w 674"/>
                <a:gd name="T11" fmla="*/ 2147483646 h 579"/>
                <a:gd name="T12" fmla="*/ 2147483646 w 674"/>
                <a:gd name="T13" fmla="*/ 2147483646 h 579"/>
                <a:gd name="T14" fmla="*/ 2147483646 w 674"/>
                <a:gd name="T15" fmla="*/ 2147483646 h 579"/>
                <a:gd name="T16" fmla="*/ 2147483646 w 674"/>
                <a:gd name="T17" fmla="*/ 2147483646 h 579"/>
                <a:gd name="T18" fmla="*/ 2147483646 w 674"/>
                <a:gd name="T19" fmla="*/ 2147483646 h 579"/>
                <a:gd name="T20" fmla="*/ 2147483646 w 674"/>
                <a:gd name="T21" fmla="*/ 2147483646 h 579"/>
                <a:gd name="T22" fmla="*/ 2147483646 w 674"/>
                <a:gd name="T23" fmla="*/ 2147483646 h 579"/>
                <a:gd name="T24" fmla="*/ 2147483646 w 674"/>
                <a:gd name="T25" fmla="*/ 2147483646 h 579"/>
                <a:gd name="T26" fmla="*/ 2147483646 w 674"/>
                <a:gd name="T27" fmla="*/ 2147483646 h 579"/>
                <a:gd name="T28" fmla="*/ 2147483646 w 674"/>
                <a:gd name="T29" fmla="*/ 2147483646 h 579"/>
                <a:gd name="T30" fmla="*/ 2147483646 w 674"/>
                <a:gd name="T31" fmla="*/ 2147483646 h 579"/>
                <a:gd name="T32" fmla="*/ 2147483646 w 674"/>
                <a:gd name="T33" fmla="*/ 2147483646 h 579"/>
                <a:gd name="T34" fmla="*/ 2147483646 w 674"/>
                <a:gd name="T35" fmla="*/ 2147483646 h 579"/>
                <a:gd name="T36" fmla="*/ 2147483646 w 674"/>
                <a:gd name="T37" fmla="*/ 2147483646 h 579"/>
                <a:gd name="T38" fmla="*/ 2147483646 w 674"/>
                <a:gd name="T39" fmla="*/ 2147483646 h 579"/>
                <a:gd name="T40" fmla="*/ 2147483646 w 674"/>
                <a:gd name="T41" fmla="*/ 2147483646 h 579"/>
                <a:gd name="T42" fmla="*/ 2147483646 w 674"/>
                <a:gd name="T43" fmla="*/ 2147483646 h 579"/>
                <a:gd name="T44" fmla="*/ 2147483646 w 674"/>
                <a:gd name="T45" fmla="*/ 2147483646 h 579"/>
                <a:gd name="T46" fmla="*/ 2147483646 w 674"/>
                <a:gd name="T47" fmla="*/ 2147483646 h 579"/>
                <a:gd name="T48" fmla="*/ 2147483646 w 674"/>
                <a:gd name="T49" fmla="*/ 2147483646 h 579"/>
                <a:gd name="T50" fmla="*/ 2147483646 w 674"/>
                <a:gd name="T51" fmla="*/ 2147483646 h 579"/>
                <a:gd name="T52" fmla="*/ 2147483646 w 674"/>
                <a:gd name="T53" fmla="*/ 2147483646 h 579"/>
                <a:gd name="T54" fmla="*/ 2147483646 w 674"/>
                <a:gd name="T55" fmla="*/ 2147483646 h 579"/>
                <a:gd name="T56" fmla="*/ 2147483646 w 674"/>
                <a:gd name="T57" fmla="*/ 2147483646 h 579"/>
                <a:gd name="T58" fmla="*/ 2147483646 w 674"/>
                <a:gd name="T59" fmla="*/ 2147483646 h 579"/>
                <a:gd name="T60" fmla="*/ 2147483646 w 674"/>
                <a:gd name="T61" fmla="*/ 2147483646 h 579"/>
                <a:gd name="T62" fmla="*/ 2147483646 w 674"/>
                <a:gd name="T63" fmla="*/ 2147483646 h 579"/>
                <a:gd name="T64" fmla="*/ 2147483646 w 674"/>
                <a:gd name="T65" fmla="*/ 2147483646 h 579"/>
                <a:gd name="T66" fmla="*/ 2147483646 w 674"/>
                <a:gd name="T67" fmla="*/ 2147483646 h 579"/>
                <a:gd name="T68" fmla="*/ 2147483646 w 674"/>
                <a:gd name="T69" fmla="*/ 2147483646 h 579"/>
                <a:gd name="T70" fmla="*/ 2147483646 w 674"/>
                <a:gd name="T71" fmla="*/ 2147483646 h 579"/>
                <a:gd name="T72" fmla="*/ 2147483646 w 674"/>
                <a:gd name="T73" fmla="*/ 2147483646 h 579"/>
                <a:gd name="T74" fmla="*/ 2147483646 w 674"/>
                <a:gd name="T75" fmla="*/ 2147483646 h 579"/>
                <a:gd name="T76" fmla="*/ 2147483646 w 674"/>
                <a:gd name="T77" fmla="*/ 2147483646 h 579"/>
                <a:gd name="T78" fmla="*/ 2147483646 w 674"/>
                <a:gd name="T79" fmla="*/ 2147483646 h 579"/>
                <a:gd name="T80" fmla="*/ 2147483646 w 674"/>
                <a:gd name="T81" fmla="*/ 2147483646 h 579"/>
                <a:gd name="T82" fmla="*/ 2147483646 w 674"/>
                <a:gd name="T83" fmla="*/ 2147483646 h 579"/>
                <a:gd name="T84" fmla="*/ 2147483646 w 674"/>
                <a:gd name="T85" fmla="*/ 2147483646 h 579"/>
                <a:gd name="T86" fmla="*/ 2147483646 w 674"/>
                <a:gd name="T87" fmla="*/ 2147483646 h 579"/>
                <a:gd name="T88" fmla="*/ 2147483646 w 674"/>
                <a:gd name="T89" fmla="*/ 2147483646 h 579"/>
                <a:gd name="T90" fmla="*/ 2147483646 w 674"/>
                <a:gd name="T91" fmla="*/ 2147483646 h 579"/>
                <a:gd name="T92" fmla="*/ 2147483646 w 674"/>
                <a:gd name="T93" fmla="*/ 2147483646 h 579"/>
                <a:gd name="T94" fmla="*/ 2147483646 w 674"/>
                <a:gd name="T95" fmla="*/ 2147483646 h 579"/>
                <a:gd name="T96" fmla="*/ 2147483646 w 674"/>
                <a:gd name="T97" fmla="*/ 2147483646 h 579"/>
                <a:gd name="T98" fmla="*/ 2147483646 w 674"/>
                <a:gd name="T99" fmla="*/ 2147483646 h 579"/>
                <a:gd name="T100" fmla="*/ 2147483646 w 674"/>
                <a:gd name="T101" fmla="*/ 2147483646 h 579"/>
                <a:gd name="T102" fmla="*/ 2147483646 w 674"/>
                <a:gd name="T103" fmla="*/ 2147483646 h 579"/>
                <a:gd name="T104" fmla="*/ 2147483646 w 674"/>
                <a:gd name="T105" fmla="*/ 2147483646 h 579"/>
                <a:gd name="T106" fmla="*/ 2147483646 w 674"/>
                <a:gd name="T107" fmla="*/ 2147483646 h 579"/>
                <a:gd name="T108" fmla="*/ 2147483646 w 674"/>
                <a:gd name="T109" fmla="*/ 2147483646 h 5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74"/>
                <a:gd name="T166" fmla="*/ 0 h 579"/>
                <a:gd name="T167" fmla="*/ 674 w 674"/>
                <a:gd name="T168" fmla="*/ 579 h 5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74" h="579">
                  <a:moveTo>
                    <a:pt x="589" y="0"/>
                  </a:moveTo>
                  <a:lnTo>
                    <a:pt x="84" y="0"/>
                  </a:lnTo>
                  <a:lnTo>
                    <a:pt x="76" y="1"/>
                  </a:lnTo>
                  <a:lnTo>
                    <a:pt x="67" y="3"/>
                  </a:lnTo>
                  <a:lnTo>
                    <a:pt x="52" y="7"/>
                  </a:lnTo>
                  <a:lnTo>
                    <a:pt x="36" y="15"/>
                  </a:lnTo>
                  <a:lnTo>
                    <a:pt x="24" y="25"/>
                  </a:lnTo>
                  <a:lnTo>
                    <a:pt x="14" y="38"/>
                  </a:lnTo>
                  <a:lnTo>
                    <a:pt x="7" y="52"/>
                  </a:lnTo>
                  <a:lnTo>
                    <a:pt x="1" y="69"/>
                  </a:lnTo>
                  <a:lnTo>
                    <a:pt x="0" y="77"/>
                  </a:lnTo>
                  <a:lnTo>
                    <a:pt x="0" y="85"/>
                  </a:lnTo>
                  <a:lnTo>
                    <a:pt x="0" y="493"/>
                  </a:lnTo>
                  <a:lnTo>
                    <a:pt x="0" y="502"/>
                  </a:lnTo>
                  <a:lnTo>
                    <a:pt x="1" y="510"/>
                  </a:lnTo>
                  <a:lnTo>
                    <a:pt x="7" y="527"/>
                  </a:lnTo>
                  <a:lnTo>
                    <a:pt x="14" y="541"/>
                  </a:lnTo>
                  <a:lnTo>
                    <a:pt x="24" y="553"/>
                  </a:lnTo>
                  <a:lnTo>
                    <a:pt x="36" y="563"/>
                  </a:lnTo>
                  <a:lnTo>
                    <a:pt x="52" y="572"/>
                  </a:lnTo>
                  <a:lnTo>
                    <a:pt x="67" y="576"/>
                  </a:lnTo>
                  <a:lnTo>
                    <a:pt x="76" y="577"/>
                  </a:lnTo>
                  <a:lnTo>
                    <a:pt x="84" y="579"/>
                  </a:lnTo>
                  <a:lnTo>
                    <a:pt x="589" y="579"/>
                  </a:lnTo>
                  <a:lnTo>
                    <a:pt x="598" y="577"/>
                  </a:lnTo>
                  <a:lnTo>
                    <a:pt x="607" y="576"/>
                  </a:lnTo>
                  <a:lnTo>
                    <a:pt x="622" y="572"/>
                  </a:lnTo>
                  <a:lnTo>
                    <a:pt x="636" y="563"/>
                  </a:lnTo>
                  <a:lnTo>
                    <a:pt x="649" y="553"/>
                  </a:lnTo>
                  <a:lnTo>
                    <a:pt x="659" y="541"/>
                  </a:lnTo>
                  <a:lnTo>
                    <a:pt x="667" y="527"/>
                  </a:lnTo>
                  <a:lnTo>
                    <a:pt x="671" y="510"/>
                  </a:lnTo>
                  <a:lnTo>
                    <a:pt x="673" y="502"/>
                  </a:lnTo>
                  <a:lnTo>
                    <a:pt x="674" y="493"/>
                  </a:lnTo>
                  <a:lnTo>
                    <a:pt x="674" y="85"/>
                  </a:lnTo>
                  <a:lnTo>
                    <a:pt x="673" y="77"/>
                  </a:lnTo>
                  <a:lnTo>
                    <a:pt x="671" y="69"/>
                  </a:lnTo>
                  <a:lnTo>
                    <a:pt x="667" y="52"/>
                  </a:lnTo>
                  <a:lnTo>
                    <a:pt x="659" y="38"/>
                  </a:lnTo>
                  <a:lnTo>
                    <a:pt x="649" y="25"/>
                  </a:lnTo>
                  <a:lnTo>
                    <a:pt x="636" y="15"/>
                  </a:lnTo>
                  <a:lnTo>
                    <a:pt x="622" y="7"/>
                  </a:lnTo>
                  <a:lnTo>
                    <a:pt x="607" y="3"/>
                  </a:lnTo>
                  <a:lnTo>
                    <a:pt x="598" y="1"/>
                  </a:lnTo>
                  <a:lnTo>
                    <a:pt x="589" y="0"/>
                  </a:lnTo>
                  <a:close/>
                  <a:moveTo>
                    <a:pt x="137" y="492"/>
                  </a:moveTo>
                  <a:lnTo>
                    <a:pt x="137" y="492"/>
                  </a:lnTo>
                  <a:lnTo>
                    <a:pt x="126" y="490"/>
                  </a:lnTo>
                  <a:lnTo>
                    <a:pt x="115" y="488"/>
                  </a:lnTo>
                  <a:lnTo>
                    <a:pt x="107" y="482"/>
                  </a:lnTo>
                  <a:lnTo>
                    <a:pt x="98" y="475"/>
                  </a:lnTo>
                  <a:lnTo>
                    <a:pt x="91" y="468"/>
                  </a:lnTo>
                  <a:lnTo>
                    <a:pt x="86" y="458"/>
                  </a:lnTo>
                  <a:lnTo>
                    <a:pt x="83" y="447"/>
                  </a:lnTo>
                  <a:lnTo>
                    <a:pt x="81" y="437"/>
                  </a:lnTo>
                  <a:lnTo>
                    <a:pt x="83" y="426"/>
                  </a:lnTo>
                  <a:lnTo>
                    <a:pt x="86" y="415"/>
                  </a:lnTo>
                  <a:lnTo>
                    <a:pt x="91" y="406"/>
                  </a:lnTo>
                  <a:lnTo>
                    <a:pt x="98" y="398"/>
                  </a:lnTo>
                  <a:lnTo>
                    <a:pt x="107" y="391"/>
                  </a:lnTo>
                  <a:lnTo>
                    <a:pt x="115" y="385"/>
                  </a:lnTo>
                  <a:lnTo>
                    <a:pt x="126" y="383"/>
                  </a:lnTo>
                  <a:lnTo>
                    <a:pt x="137" y="381"/>
                  </a:lnTo>
                  <a:lnTo>
                    <a:pt x="149" y="383"/>
                  </a:lnTo>
                  <a:lnTo>
                    <a:pt x="158" y="385"/>
                  </a:lnTo>
                  <a:lnTo>
                    <a:pt x="168" y="391"/>
                  </a:lnTo>
                  <a:lnTo>
                    <a:pt x="177" y="398"/>
                  </a:lnTo>
                  <a:lnTo>
                    <a:pt x="182" y="406"/>
                  </a:lnTo>
                  <a:lnTo>
                    <a:pt x="188" y="415"/>
                  </a:lnTo>
                  <a:lnTo>
                    <a:pt x="191" y="426"/>
                  </a:lnTo>
                  <a:lnTo>
                    <a:pt x="192" y="437"/>
                  </a:lnTo>
                  <a:lnTo>
                    <a:pt x="191" y="447"/>
                  </a:lnTo>
                  <a:lnTo>
                    <a:pt x="188" y="458"/>
                  </a:lnTo>
                  <a:lnTo>
                    <a:pt x="182" y="468"/>
                  </a:lnTo>
                  <a:lnTo>
                    <a:pt x="177" y="475"/>
                  </a:lnTo>
                  <a:lnTo>
                    <a:pt x="168" y="482"/>
                  </a:lnTo>
                  <a:lnTo>
                    <a:pt x="158" y="488"/>
                  </a:lnTo>
                  <a:lnTo>
                    <a:pt x="149" y="490"/>
                  </a:lnTo>
                  <a:lnTo>
                    <a:pt x="137" y="492"/>
                  </a:lnTo>
                  <a:close/>
                  <a:moveTo>
                    <a:pt x="558" y="492"/>
                  </a:moveTo>
                  <a:lnTo>
                    <a:pt x="558" y="492"/>
                  </a:lnTo>
                  <a:lnTo>
                    <a:pt x="547" y="490"/>
                  </a:lnTo>
                  <a:lnTo>
                    <a:pt x="535" y="488"/>
                  </a:lnTo>
                  <a:lnTo>
                    <a:pt x="527" y="482"/>
                  </a:lnTo>
                  <a:lnTo>
                    <a:pt x="518" y="475"/>
                  </a:lnTo>
                  <a:lnTo>
                    <a:pt x="511" y="468"/>
                  </a:lnTo>
                  <a:lnTo>
                    <a:pt x="506" y="458"/>
                  </a:lnTo>
                  <a:lnTo>
                    <a:pt x="503" y="447"/>
                  </a:lnTo>
                  <a:lnTo>
                    <a:pt x="502" y="437"/>
                  </a:lnTo>
                  <a:lnTo>
                    <a:pt x="503" y="426"/>
                  </a:lnTo>
                  <a:lnTo>
                    <a:pt x="506" y="415"/>
                  </a:lnTo>
                  <a:lnTo>
                    <a:pt x="511" y="406"/>
                  </a:lnTo>
                  <a:lnTo>
                    <a:pt x="518" y="398"/>
                  </a:lnTo>
                  <a:lnTo>
                    <a:pt x="527" y="391"/>
                  </a:lnTo>
                  <a:lnTo>
                    <a:pt x="535" y="385"/>
                  </a:lnTo>
                  <a:lnTo>
                    <a:pt x="547" y="383"/>
                  </a:lnTo>
                  <a:lnTo>
                    <a:pt x="558" y="381"/>
                  </a:lnTo>
                  <a:lnTo>
                    <a:pt x="569" y="383"/>
                  </a:lnTo>
                  <a:lnTo>
                    <a:pt x="579" y="385"/>
                  </a:lnTo>
                  <a:lnTo>
                    <a:pt x="589" y="391"/>
                  </a:lnTo>
                  <a:lnTo>
                    <a:pt x="597" y="398"/>
                  </a:lnTo>
                  <a:lnTo>
                    <a:pt x="603" y="406"/>
                  </a:lnTo>
                  <a:lnTo>
                    <a:pt x="608" y="415"/>
                  </a:lnTo>
                  <a:lnTo>
                    <a:pt x="611" y="426"/>
                  </a:lnTo>
                  <a:lnTo>
                    <a:pt x="612" y="437"/>
                  </a:lnTo>
                  <a:lnTo>
                    <a:pt x="611" y="447"/>
                  </a:lnTo>
                  <a:lnTo>
                    <a:pt x="608" y="458"/>
                  </a:lnTo>
                  <a:lnTo>
                    <a:pt x="603" y="468"/>
                  </a:lnTo>
                  <a:lnTo>
                    <a:pt x="597" y="475"/>
                  </a:lnTo>
                  <a:lnTo>
                    <a:pt x="589" y="482"/>
                  </a:lnTo>
                  <a:lnTo>
                    <a:pt x="579" y="488"/>
                  </a:lnTo>
                  <a:lnTo>
                    <a:pt x="569" y="490"/>
                  </a:lnTo>
                  <a:lnTo>
                    <a:pt x="558" y="492"/>
                  </a:lnTo>
                  <a:close/>
                  <a:moveTo>
                    <a:pt x="619" y="273"/>
                  </a:moveTo>
                  <a:lnTo>
                    <a:pt x="619" y="273"/>
                  </a:lnTo>
                  <a:lnTo>
                    <a:pt x="618" y="284"/>
                  </a:lnTo>
                  <a:lnTo>
                    <a:pt x="615" y="294"/>
                  </a:lnTo>
                  <a:lnTo>
                    <a:pt x="611" y="303"/>
                  </a:lnTo>
                  <a:lnTo>
                    <a:pt x="604" y="310"/>
                  </a:lnTo>
                  <a:lnTo>
                    <a:pt x="597" y="315"/>
                  </a:lnTo>
                  <a:lnTo>
                    <a:pt x="589" y="321"/>
                  </a:lnTo>
                  <a:lnTo>
                    <a:pt x="579" y="324"/>
                  </a:lnTo>
                  <a:lnTo>
                    <a:pt x="569" y="325"/>
                  </a:lnTo>
                  <a:lnTo>
                    <a:pt x="105" y="325"/>
                  </a:lnTo>
                  <a:lnTo>
                    <a:pt x="95" y="324"/>
                  </a:lnTo>
                  <a:lnTo>
                    <a:pt x="86" y="321"/>
                  </a:lnTo>
                  <a:lnTo>
                    <a:pt x="77" y="315"/>
                  </a:lnTo>
                  <a:lnTo>
                    <a:pt x="69" y="310"/>
                  </a:lnTo>
                  <a:lnTo>
                    <a:pt x="63" y="303"/>
                  </a:lnTo>
                  <a:lnTo>
                    <a:pt x="59" y="294"/>
                  </a:lnTo>
                  <a:lnTo>
                    <a:pt x="56" y="284"/>
                  </a:lnTo>
                  <a:lnTo>
                    <a:pt x="55" y="273"/>
                  </a:lnTo>
                  <a:lnTo>
                    <a:pt x="55" y="111"/>
                  </a:lnTo>
                  <a:lnTo>
                    <a:pt x="56" y="101"/>
                  </a:lnTo>
                  <a:lnTo>
                    <a:pt x="59" y="91"/>
                  </a:lnTo>
                  <a:lnTo>
                    <a:pt x="63" y="83"/>
                  </a:lnTo>
                  <a:lnTo>
                    <a:pt x="69" y="76"/>
                  </a:lnTo>
                  <a:lnTo>
                    <a:pt x="77" y="69"/>
                  </a:lnTo>
                  <a:lnTo>
                    <a:pt x="86" y="64"/>
                  </a:lnTo>
                  <a:lnTo>
                    <a:pt x="95" y="62"/>
                  </a:lnTo>
                  <a:lnTo>
                    <a:pt x="105" y="60"/>
                  </a:lnTo>
                  <a:lnTo>
                    <a:pt x="569" y="60"/>
                  </a:lnTo>
                  <a:lnTo>
                    <a:pt x="579" y="62"/>
                  </a:lnTo>
                  <a:lnTo>
                    <a:pt x="589" y="64"/>
                  </a:lnTo>
                  <a:lnTo>
                    <a:pt x="597" y="69"/>
                  </a:lnTo>
                  <a:lnTo>
                    <a:pt x="604" y="76"/>
                  </a:lnTo>
                  <a:lnTo>
                    <a:pt x="611" y="83"/>
                  </a:lnTo>
                  <a:lnTo>
                    <a:pt x="615" y="91"/>
                  </a:lnTo>
                  <a:lnTo>
                    <a:pt x="618" y="101"/>
                  </a:lnTo>
                  <a:lnTo>
                    <a:pt x="619" y="111"/>
                  </a:lnTo>
                  <a:lnTo>
                    <a:pt x="619" y="27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6" name="Freeform 22"/>
            <p:cNvSpPr>
              <a:spLocks noEditPoints="1" noChangeArrowheads="1"/>
            </p:cNvSpPr>
            <p:nvPr/>
          </p:nvSpPr>
          <p:spPr bwMode="auto">
            <a:xfrm>
              <a:off x="74613" y="333375"/>
              <a:ext cx="215900" cy="82550"/>
            </a:xfrm>
            <a:custGeom>
              <a:avLst/>
              <a:gdLst>
                <a:gd name="T0" fmla="*/ 2147483646 w 407"/>
                <a:gd name="T1" fmla="*/ 2147483646 h 156"/>
                <a:gd name="T2" fmla="*/ 2147483646 w 407"/>
                <a:gd name="T3" fmla="*/ 2147483646 h 156"/>
                <a:gd name="T4" fmla="*/ 2147483646 w 407"/>
                <a:gd name="T5" fmla="*/ 2147483646 h 156"/>
                <a:gd name="T6" fmla="*/ 2147483646 w 407"/>
                <a:gd name="T7" fmla="*/ 2147483646 h 156"/>
                <a:gd name="T8" fmla="*/ 2147483646 w 407"/>
                <a:gd name="T9" fmla="*/ 2147483646 h 156"/>
                <a:gd name="T10" fmla="*/ 2147483646 w 407"/>
                <a:gd name="T11" fmla="*/ 0 h 156"/>
                <a:gd name="T12" fmla="*/ 2147483646 w 407"/>
                <a:gd name="T13" fmla="*/ 0 h 156"/>
                <a:gd name="T14" fmla="*/ 2147483646 w 407"/>
                <a:gd name="T15" fmla="*/ 2147483646 h 156"/>
                <a:gd name="T16" fmla="*/ 2147483646 w 407"/>
                <a:gd name="T17" fmla="*/ 2147483646 h 156"/>
                <a:gd name="T18" fmla="*/ 2147483646 w 407"/>
                <a:gd name="T19" fmla="*/ 0 h 156"/>
                <a:gd name="T20" fmla="*/ 2147483646 w 407"/>
                <a:gd name="T21" fmla="*/ 0 h 156"/>
                <a:gd name="T22" fmla="*/ 2147483646 w 407"/>
                <a:gd name="T23" fmla="*/ 0 h 156"/>
                <a:gd name="T24" fmla="*/ 2147483646 w 407"/>
                <a:gd name="T25" fmla="*/ 2147483646 h 156"/>
                <a:gd name="T26" fmla="*/ 2147483646 w 407"/>
                <a:gd name="T27" fmla="*/ 0 h 156"/>
                <a:gd name="T28" fmla="*/ 2147483646 w 407"/>
                <a:gd name="T29" fmla="*/ 2147483646 h 156"/>
                <a:gd name="T30" fmla="*/ 2147483646 w 407"/>
                <a:gd name="T31" fmla="*/ 2147483646 h 156"/>
                <a:gd name="T32" fmla="*/ 0 w 407"/>
                <a:gd name="T33" fmla="*/ 2147483646 h 156"/>
                <a:gd name="T34" fmla="*/ 2147483646 w 407"/>
                <a:gd name="T35" fmla="*/ 2147483646 h 156"/>
                <a:gd name="T36" fmla="*/ 2147483646 w 407"/>
                <a:gd name="T37" fmla="*/ 2147483646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7"/>
                <a:gd name="T58" fmla="*/ 0 h 156"/>
                <a:gd name="T59" fmla="*/ 407 w 407"/>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7" h="156">
                  <a:moveTo>
                    <a:pt x="349" y="62"/>
                  </a:moveTo>
                  <a:lnTo>
                    <a:pt x="59" y="62"/>
                  </a:lnTo>
                  <a:lnTo>
                    <a:pt x="38" y="95"/>
                  </a:lnTo>
                  <a:lnTo>
                    <a:pt x="369" y="95"/>
                  </a:lnTo>
                  <a:lnTo>
                    <a:pt x="349" y="62"/>
                  </a:lnTo>
                  <a:close/>
                  <a:moveTo>
                    <a:pt x="310" y="0"/>
                  </a:moveTo>
                  <a:lnTo>
                    <a:pt x="97" y="0"/>
                  </a:lnTo>
                  <a:lnTo>
                    <a:pt x="76" y="34"/>
                  </a:lnTo>
                  <a:lnTo>
                    <a:pt x="331" y="34"/>
                  </a:lnTo>
                  <a:lnTo>
                    <a:pt x="310" y="0"/>
                  </a:lnTo>
                  <a:close/>
                  <a:moveTo>
                    <a:pt x="384" y="0"/>
                  </a:moveTo>
                  <a:lnTo>
                    <a:pt x="383" y="0"/>
                  </a:lnTo>
                  <a:lnTo>
                    <a:pt x="384" y="3"/>
                  </a:lnTo>
                  <a:lnTo>
                    <a:pt x="384" y="0"/>
                  </a:lnTo>
                  <a:close/>
                  <a:moveTo>
                    <a:pt x="387" y="122"/>
                  </a:moveTo>
                  <a:lnTo>
                    <a:pt x="21" y="122"/>
                  </a:lnTo>
                  <a:lnTo>
                    <a:pt x="0" y="156"/>
                  </a:lnTo>
                  <a:lnTo>
                    <a:pt x="407" y="156"/>
                  </a:lnTo>
                  <a:lnTo>
                    <a:pt x="387" y="122"/>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7" name="Freeform 23"/>
            <p:cNvSpPr>
              <a:spLocks noEditPoints="1" noChangeArrowheads="1"/>
            </p:cNvSpPr>
            <p:nvPr/>
          </p:nvSpPr>
          <p:spPr bwMode="auto">
            <a:xfrm>
              <a:off x="0" y="325438"/>
              <a:ext cx="365125" cy="103188"/>
            </a:xfrm>
            <a:custGeom>
              <a:avLst/>
              <a:gdLst>
                <a:gd name="T0" fmla="*/ 2147483646 w 690"/>
                <a:gd name="T1" fmla="*/ 0 h 197"/>
                <a:gd name="T2" fmla="*/ 2147483646 w 690"/>
                <a:gd name="T3" fmla="*/ 0 h 197"/>
                <a:gd name="T4" fmla="*/ 2147483646 w 690"/>
                <a:gd name="T5" fmla="*/ 2147483646 h 197"/>
                <a:gd name="T6" fmla="*/ 2147483646 w 690"/>
                <a:gd name="T7" fmla="*/ 2147483646 h 197"/>
                <a:gd name="T8" fmla="*/ 2147483646 w 690"/>
                <a:gd name="T9" fmla="*/ 0 h 197"/>
                <a:gd name="T10" fmla="*/ 0 w 690"/>
                <a:gd name="T11" fmla="*/ 2147483646 h 197"/>
                <a:gd name="T12" fmla="*/ 2147483646 w 690"/>
                <a:gd name="T13" fmla="*/ 2147483646 h 197"/>
                <a:gd name="T14" fmla="*/ 2147483646 w 690"/>
                <a:gd name="T15" fmla="*/ 0 h 197"/>
                <a:gd name="T16" fmla="*/ 2147483646 w 690"/>
                <a:gd name="T17" fmla="*/ 0 h 197"/>
                <a:gd name="T18" fmla="*/ 0 w 690"/>
                <a:gd name="T19" fmla="*/ 2147483646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97"/>
                <a:gd name="T32" fmla="*/ 690 w 690"/>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97">
                  <a:moveTo>
                    <a:pt x="567" y="0"/>
                  </a:moveTo>
                  <a:lnTo>
                    <a:pt x="480" y="0"/>
                  </a:lnTo>
                  <a:lnTo>
                    <a:pt x="602" y="197"/>
                  </a:lnTo>
                  <a:lnTo>
                    <a:pt x="690" y="197"/>
                  </a:lnTo>
                  <a:lnTo>
                    <a:pt x="567" y="0"/>
                  </a:lnTo>
                  <a:close/>
                  <a:moveTo>
                    <a:pt x="0" y="197"/>
                  </a:moveTo>
                  <a:lnTo>
                    <a:pt x="88" y="197"/>
                  </a:lnTo>
                  <a:lnTo>
                    <a:pt x="210" y="0"/>
                  </a:lnTo>
                  <a:lnTo>
                    <a:pt x="122" y="0"/>
                  </a:lnTo>
                  <a:lnTo>
                    <a:pt x="0" y="197"/>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8" name="椭圆 50"/>
          <p:cNvSpPr>
            <a:spLocks noChangeArrowheads="1"/>
          </p:cNvSpPr>
          <p:nvPr/>
        </p:nvSpPr>
        <p:spPr bwMode="auto">
          <a:xfrm>
            <a:off x="5566763"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9" name="组合 51"/>
          <p:cNvGrpSpPr/>
          <p:nvPr/>
        </p:nvGrpSpPr>
        <p:grpSpPr bwMode="auto">
          <a:xfrm>
            <a:off x="5742314" y="2941429"/>
            <a:ext cx="811634" cy="446854"/>
            <a:chOff x="0" y="0"/>
            <a:chExt cx="565150" cy="311151"/>
          </a:xfrm>
        </p:grpSpPr>
        <p:sp>
          <p:nvSpPr>
            <p:cNvPr id="30" name="Freeform 28"/>
            <p:cNvSpPr>
              <a:spLocks noEditPoints="1" noChangeArrowheads="1"/>
            </p:cNvSpPr>
            <p:nvPr/>
          </p:nvSpPr>
          <p:spPr bwMode="auto">
            <a:xfrm>
              <a:off x="0" y="0"/>
              <a:ext cx="565150" cy="282575"/>
            </a:xfrm>
            <a:custGeom>
              <a:avLst/>
              <a:gdLst>
                <a:gd name="T0" fmla="*/ 2147483646 w 1068"/>
                <a:gd name="T1" fmla="*/ 2147483646 h 534"/>
                <a:gd name="T2" fmla="*/ 2147483646 w 1068"/>
                <a:gd name="T3" fmla="*/ 2147483646 h 534"/>
                <a:gd name="T4" fmla="*/ 2147483646 w 1068"/>
                <a:gd name="T5" fmla="*/ 2147483646 h 534"/>
                <a:gd name="T6" fmla="*/ 2147483646 w 1068"/>
                <a:gd name="T7" fmla="*/ 2147483646 h 534"/>
                <a:gd name="T8" fmla="*/ 2147483646 w 1068"/>
                <a:gd name="T9" fmla="*/ 2147483646 h 534"/>
                <a:gd name="T10" fmla="*/ 2147483646 w 1068"/>
                <a:gd name="T11" fmla="*/ 2147483646 h 534"/>
                <a:gd name="T12" fmla="*/ 2147483646 w 1068"/>
                <a:gd name="T13" fmla="*/ 2147483646 h 534"/>
                <a:gd name="T14" fmla="*/ 2147483646 w 1068"/>
                <a:gd name="T15" fmla="*/ 2147483646 h 534"/>
                <a:gd name="T16" fmla="*/ 2147483646 w 1068"/>
                <a:gd name="T17" fmla="*/ 2147483646 h 534"/>
                <a:gd name="T18" fmla="*/ 2147483646 w 1068"/>
                <a:gd name="T19" fmla="*/ 2147483646 h 534"/>
                <a:gd name="T20" fmla="*/ 2147483646 w 1068"/>
                <a:gd name="T21" fmla="*/ 2147483646 h 534"/>
                <a:gd name="T22" fmla="*/ 2147483646 w 1068"/>
                <a:gd name="T23" fmla="*/ 2147483646 h 534"/>
                <a:gd name="T24" fmla="*/ 2147483646 w 1068"/>
                <a:gd name="T25" fmla="*/ 2147483646 h 534"/>
                <a:gd name="T26" fmla="*/ 2147483646 w 1068"/>
                <a:gd name="T27" fmla="*/ 2147483646 h 534"/>
                <a:gd name="T28" fmla="*/ 2147483646 w 1068"/>
                <a:gd name="T29" fmla="*/ 2147483646 h 534"/>
                <a:gd name="T30" fmla="*/ 2147483646 w 1068"/>
                <a:gd name="T31" fmla="*/ 2147483646 h 534"/>
                <a:gd name="T32" fmla="*/ 2147483646 w 1068"/>
                <a:gd name="T33" fmla="*/ 2147483646 h 534"/>
                <a:gd name="T34" fmla="*/ 2147483646 w 1068"/>
                <a:gd name="T35" fmla="*/ 2147483646 h 534"/>
                <a:gd name="T36" fmla="*/ 2147483646 w 1068"/>
                <a:gd name="T37" fmla="*/ 2147483646 h 534"/>
                <a:gd name="T38" fmla="*/ 0 w 1068"/>
                <a:gd name="T39" fmla="*/ 2147483646 h 534"/>
                <a:gd name="T40" fmla="*/ 2147483646 w 1068"/>
                <a:gd name="T41" fmla="*/ 2147483646 h 534"/>
                <a:gd name="T42" fmla="*/ 2147483646 w 1068"/>
                <a:gd name="T43" fmla="*/ 2147483646 h 534"/>
                <a:gd name="T44" fmla="*/ 2147483646 w 1068"/>
                <a:gd name="T45" fmla="*/ 2147483646 h 534"/>
                <a:gd name="T46" fmla="*/ 2147483646 w 1068"/>
                <a:gd name="T47" fmla="*/ 2147483646 h 534"/>
                <a:gd name="T48" fmla="*/ 2147483646 w 1068"/>
                <a:gd name="T49" fmla="*/ 2147483646 h 534"/>
                <a:gd name="T50" fmla="*/ 2147483646 w 1068"/>
                <a:gd name="T51" fmla="*/ 2147483646 h 534"/>
                <a:gd name="T52" fmla="*/ 2147483646 w 1068"/>
                <a:gd name="T53" fmla="*/ 2147483646 h 534"/>
                <a:gd name="T54" fmla="*/ 2147483646 w 1068"/>
                <a:gd name="T55" fmla="*/ 2147483646 h 534"/>
                <a:gd name="T56" fmla="*/ 2147483646 w 1068"/>
                <a:gd name="T57" fmla="*/ 2147483646 h 534"/>
                <a:gd name="T58" fmla="*/ 2147483646 w 1068"/>
                <a:gd name="T59" fmla="*/ 2147483646 h 534"/>
                <a:gd name="T60" fmla="*/ 2147483646 w 1068"/>
                <a:gd name="T61" fmla="*/ 2147483646 h 534"/>
                <a:gd name="T62" fmla="*/ 2147483646 w 1068"/>
                <a:gd name="T63" fmla="*/ 2147483646 h 534"/>
                <a:gd name="T64" fmla="*/ 2147483646 w 1068"/>
                <a:gd name="T65" fmla="*/ 2147483646 h 534"/>
                <a:gd name="T66" fmla="*/ 2147483646 w 1068"/>
                <a:gd name="T67" fmla="*/ 2147483646 h 534"/>
                <a:gd name="T68" fmla="*/ 2147483646 w 1068"/>
                <a:gd name="T69" fmla="*/ 2147483646 h 534"/>
                <a:gd name="T70" fmla="*/ 2147483646 w 1068"/>
                <a:gd name="T71" fmla="*/ 2147483646 h 534"/>
                <a:gd name="T72" fmla="*/ 2147483646 w 1068"/>
                <a:gd name="T73" fmla="*/ 2147483646 h 534"/>
                <a:gd name="T74" fmla="*/ 2147483646 w 1068"/>
                <a:gd name="T75" fmla="*/ 2147483646 h 534"/>
                <a:gd name="T76" fmla="*/ 2147483646 w 1068"/>
                <a:gd name="T77" fmla="*/ 2147483646 h 534"/>
                <a:gd name="T78" fmla="*/ 2147483646 w 1068"/>
                <a:gd name="T79" fmla="*/ 2147483646 h 534"/>
                <a:gd name="T80" fmla="*/ 2147483646 w 1068"/>
                <a:gd name="T81" fmla="*/ 2147483646 h 534"/>
                <a:gd name="T82" fmla="*/ 2147483646 w 1068"/>
                <a:gd name="T83" fmla="*/ 2147483646 h 534"/>
                <a:gd name="T84" fmla="*/ 2147483646 w 1068"/>
                <a:gd name="T85" fmla="*/ 2147483646 h 534"/>
                <a:gd name="T86" fmla="*/ 2147483646 w 1068"/>
                <a:gd name="T87" fmla="*/ 2147483646 h 534"/>
                <a:gd name="T88" fmla="*/ 2147483646 w 1068"/>
                <a:gd name="T89" fmla="*/ 2147483646 h 534"/>
                <a:gd name="T90" fmla="*/ 2147483646 w 1068"/>
                <a:gd name="T91" fmla="*/ 2147483646 h 534"/>
                <a:gd name="T92" fmla="*/ 2147483646 w 1068"/>
                <a:gd name="T93" fmla="*/ 2147483646 h 534"/>
                <a:gd name="T94" fmla="*/ 2147483646 w 1068"/>
                <a:gd name="T95" fmla="*/ 2147483646 h 534"/>
                <a:gd name="T96" fmla="*/ 2147483646 w 1068"/>
                <a:gd name="T97" fmla="*/ 2147483646 h 534"/>
                <a:gd name="T98" fmla="*/ 2147483646 w 1068"/>
                <a:gd name="T99" fmla="*/ 2147483646 h 534"/>
                <a:gd name="T100" fmla="*/ 2147483646 w 1068"/>
                <a:gd name="T101" fmla="*/ 2147483646 h 534"/>
                <a:gd name="T102" fmla="*/ 2147483646 w 1068"/>
                <a:gd name="T103" fmla="*/ 2147483646 h 534"/>
                <a:gd name="T104" fmla="*/ 2147483646 w 1068"/>
                <a:gd name="T105" fmla="*/ 2147483646 h 534"/>
                <a:gd name="T106" fmla="*/ 2147483646 w 1068"/>
                <a:gd name="T107" fmla="*/ 2147483646 h 534"/>
                <a:gd name="T108" fmla="*/ 2147483646 w 1068"/>
                <a:gd name="T109" fmla="*/ 2147483646 h 534"/>
                <a:gd name="T110" fmla="*/ 2147483646 w 1068"/>
                <a:gd name="T111" fmla="*/ 2147483646 h 534"/>
                <a:gd name="T112" fmla="*/ 2147483646 w 1068"/>
                <a:gd name="T113" fmla="*/ 2147483646 h 5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68"/>
                <a:gd name="T172" fmla="*/ 0 h 534"/>
                <a:gd name="T173" fmla="*/ 1068 w 1068"/>
                <a:gd name="T174" fmla="*/ 534 h 5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68" h="534">
                  <a:moveTo>
                    <a:pt x="1068" y="464"/>
                  </a:moveTo>
                  <a:lnTo>
                    <a:pt x="1068" y="464"/>
                  </a:lnTo>
                  <a:lnTo>
                    <a:pt x="1067" y="451"/>
                  </a:lnTo>
                  <a:lnTo>
                    <a:pt x="1064" y="441"/>
                  </a:lnTo>
                  <a:lnTo>
                    <a:pt x="1058" y="434"/>
                  </a:lnTo>
                  <a:lnTo>
                    <a:pt x="1053" y="430"/>
                  </a:lnTo>
                  <a:lnTo>
                    <a:pt x="1047" y="427"/>
                  </a:lnTo>
                  <a:lnTo>
                    <a:pt x="1043" y="426"/>
                  </a:lnTo>
                  <a:lnTo>
                    <a:pt x="1037" y="426"/>
                  </a:lnTo>
                  <a:lnTo>
                    <a:pt x="1036" y="426"/>
                  </a:lnTo>
                  <a:lnTo>
                    <a:pt x="1029" y="394"/>
                  </a:lnTo>
                  <a:lnTo>
                    <a:pt x="1019" y="361"/>
                  </a:lnTo>
                  <a:lnTo>
                    <a:pt x="1012" y="346"/>
                  </a:lnTo>
                  <a:lnTo>
                    <a:pt x="1005" y="332"/>
                  </a:lnTo>
                  <a:lnTo>
                    <a:pt x="998" y="318"/>
                  </a:lnTo>
                  <a:lnTo>
                    <a:pt x="990" y="304"/>
                  </a:lnTo>
                  <a:lnTo>
                    <a:pt x="980" y="290"/>
                  </a:lnTo>
                  <a:lnTo>
                    <a:pt x="970" y="279"/>
                  </a:lnTo>
                  <a:lnTo>
                    <a:pt x="959" y="266"/>
                  </a:lnTo>
                  <a:lnTo>
                    <a:pt x="946" y="256"/>
                  </a:lnTo>
                  <a:lnTo>
                    <a:pt x="934" y="246"/>
                  </a:lnTo>
                  <a:lnTo>
                    <a:pt x="918" y="237"/>
                  </a:lnTo>
                  <a:lnTo>
                    <a:pt x="904" y="228"/>
                  </a:lnTo>
                  <a:lnTo>
                    <a:pt x="887" y="223"/>
                  </a:lnTo>
                  <a:lnTo>
                    <a:pt x="875" y="195"/>
                  </a:lnTo>
                  <a:lnTo>
                    <a:pt x="861" y="168"/>
                  </a:lnTo>
                  <a:lnTo>
                    <a:pt x="844" y="144"/>
                  </a:lnTo>
                  <a:lnTo>
                    <a:pt x="827" y="122"/>
                  </a:lnTo>
                  <a:lnTo>
                    <a:pt x="807" y="102"/>
                  </a:lnTo>
                  <a:lnTo>
                    <a:pt x="788" y="82"/>
                  </a:lnTo>
                  <a:lnTo>
                    <a:pt x="768" y="67"/>
                  </a:lnTo>
                  <a:lnTo>
                    <a:pt x="746" y="52"/>
                  </a:lnTo>
                  <a:lnTo>
                    <a:pt x="723" y="39"/>
                  </a:lnTo>
                  <a:lnTo>
                    <a:pt x="700" y="28"/>
                  </a:lnTo>
                  <a:lnTo>
                    <a:pt x="676" y="19"/>
                  </a:lnTo>
                  <a:lnTo>
                    <a:pt x="651" y="11"/>
                  </a:lnTo>
                  <a:lnTo>
                    <a:pt x="627" y="5"/>
                  </a:lnTo>
                  <a:lnTo>
                    <a:pt x="602" y="3"/>
                  </a:lnTo>
                  <a:lnTo>
                    <a:pt x="575" y="0"/>
                  </a:lnTo>
                  <a:lnTo>
                    <a:pt x="550" y="0"/>
                  </a:lnTo>
                  <a:lnTo>
                    <a:pt x="524" y="1"/>
                  </a:lnTo>
                  <a:lnTo>
                    <a:pt x="498" y="5"/>
                  </a:lnTo>
                  <a:lnTo>
                    <a:pt x="473" y="10"/>
                  </a:lnTo>
                  <a:lnTo>
                    <a:pt x="447" y="17"/>
                  </a:lnTo>
                  <a:lnTo>
                    <a:pt x="424" y="26"/>
                  </a:lnTo>
                  <a:lnTo>
                    <a:pt x="398" y="36"/>
                  </a:lnTo>
                  <a:lnTo>
                    <a:pt x="376" y="49"/>
                  </a:lnTo>
                  <a:lnTo>
                    <a:pt x="352" y="61"/>
                  </a:lnTo>
                  <a:lnTo>
                    <a:pt x="331" y="78"/>
                  </a:lnTo>
                  <a:lnTo>
                    <a:pt x="310" y="95"/>
                  </a:lnTo>
                  <a:lnTo>
                    <a:pt x="289" y="113"/>
                  </a:lnTo>
                  <a:lnTo>
                    <a:pt x="271" y="134"/>
                  </a:lnTo>
                  <a:lnTo>
                    <a:pt x="253" y="157"/>
                  </a:lnTo>
                  <a:lnTo>
                    <a:pt x="236" y="181"/>
                  </a:lnTo>
                  <a:lnTo>
                    <a:pt x="222" y="207"/>
                  </a:lnTo>
                  <a:lnTo>
                    <a:pt x="208" y="234"/>
                  </a:lnTo>
                  <a:lnTo>
                    <a:pt x="192" y="234"/>
                  </a:lnTo>
                  <a:lnTo>
                    <a:pt x="178" y="235"/>
                  </a:lnTo>
                  <a:lnTo>
                    <a:pt x="164" y="238"/>
                  </a:lnTo>
                  <a:lnTo>
                    <a:pt x="152" y="241"/>
                  </a:lnTo>
                  <a:lnTo>
                    <a:pt x="139" y="245"/>
                  </a:lnTo>
                  <a:lnTo>
                    <a:pt x="126" y="251"/>
                  </a:lnTo>
                  <a:lnTo>
                    <a:pt x="115" y="256"/>
                  </a:lnTo>
                  <a:lnTo>
                    <a:pt x="105" y="262"/>
                  </a:lnTo>
                  <a:lnTo>
                    <a:pt x="96" y="269"/>
                  </a:lnTo>
                  <a:lnTo>
                    <a:pt x="86" y="277"/>
                  </a:lnTo>
                  <a:lnTo>
                    <a:pt x="69" y="294"/>
                  </a:lnTo>
                  <a:lnTo>
                    <a:pt x="54" y="312"/>
                  </a:lnTo>
                  <a:lnTo>
                    <a:pt x="41" y="333"/>
                  </a:lnTo>
                  <a:lnTo>
                    <a:pt x="30" y="357"/>
                  </a:lnTo>
                  <a:lnTo>
                    <a:pt x="21" y="381"/>
                  </a:lnTo>
                  <a:lnTo>
                    <a:pt x="14" y="405"/>
                  </a:lnTo>
                  <a:lnTo>
                    <a:pt x="9" y="431"/>
                  </a:lnTo>
                  <a:lnTo>
                    <a:pt x="5" y="457"/>
                  </a:lnTo>
                  <a:lnTo>
                    <a:pt x="2" y="483"/>
                  </a:lnTo>
                  <a:lnTo>
                    <a:pt x="0" y="508"/>
                  </a:lnTo>
                  <a:lnTo>
                    <a:pt x="0" y="534"/>
                  </a:lnTo>
                  <a:lnTo>
                    <a:pt x="141" y="534"/>
                  </a:lnTo>
                  <a:lnTo>
                    <a:pt x="135" y="521"/>
                  </a:lnTo>
                  <a:lnTo>
                    <a:pt x="131" y="507"/>
                  </a:lnTo>
                  <a:lnTo>
                    <a:pt x="128" y="492"/>
                  </a:lnTo>
                  <a:lnTo>
                    <a:pt x="126" y="478"/>
                  </a:lnTo>
                  <a:lnTo>
                    <a:pt x="128" y="464"/>
                  </a:lnTo>
                  <a:lnTo>
                    <a:pt x="129" y="451"/>
                  </a:lnTo>
                  <a:lnTo>
                    <a:pt x="134" y="438"/>
                  </a:lnTo>
                  <a:lnTo>
                    <a:pt x="138" y="426"/>
                  </a:lnTo>
                  <a:lnTo>
                    <a:pt x="143" y="415"/>
                  </a:lnTo>
                  <a:lnTo>
                    <a:pt x="150" y="405"/>
                  </a:lnTo>
                  <a:lnTo>
                    <a:pt x="157" y="394"/>
                  </a:lnTo>
                  <a:lnTo>
                    <a:pt x="167" y="385"/>
                  </a:lnTo>
                  <a:lnTo>
                    <a:pt x="177" y="377"/>
                  </a:lnTo>
                  <a:lnTo>
                    <a:pt x="187" y="368"/>
                  </a:lnTo>
                  <a:lnTo>
                    <a:pt x="198" y="363"/>
                  </a:lnTo>
                  <a:lnTo>
                    <a:pt x="211" y="357"/>
                  </a:lnTo>
                  <a:lnTo>
                    <a:pt x="223" y="353"/>
                  </a:lnTo>
                  <a:lnTo>
                    <a:pt x="236" y="349"/>
                  </a:lnTo>
                  <a:lnTo>
                    <a:pt x="250" y="347"/>
                  </a:lnTo>
                  <a:lnTo>
                    <a:pt x="262" y="347"/>
                  </a:lnTo>
                  <a:lnTo>
                    <a:pt x="276" y="347"/>
                  </a:lnTo>
                  <a:lnTo>
                    <a:pt x="290" y="349"/>
                  </a:lnTo>
                  <a:lnTo>
                    <a:pt x="303" y="353"/>
                  </a:lnTo>
                  <a:lnTo>
                    <a:pt x="316" y="357"/>
                  </a:lnTo>
                  <a:lnTo>
                    <a:pt x="328" y="363"/>
                  </a:lnTo>
                  <a:lnTo>
                    <a:pt x="339" y="368"/>
                  </a:lnTo>
                  <a:lnTo>
                    <a:pt x="349" y="377"/>
                  </a:lnTo>
                  <a:lnTo>
                    <a:pt x="359" y="385"/>
                  </a:lnTo>
                  <a:lnTo>
                    <a:pt x="369" y="394"/>
                  </a:lnTo>
                  <a:lnTo>
                    <a:pt x="376" y="405"/>
                  </a:lnTo>
                  <a:lnTo>
                    <a:pt x="383" y="415"/>
                  </a:lnTo>
                  <a:lnTo>
                    <a:pt x="389" y="426"/>
                  </a:lnTo>
                  <a:lnTo>
                    <a:pt x="393" y="438"/>
                  </a:lnTo>
                  <a:lnTo>
                    <a:pt x="397" y="451"/>
                  </a:lnTo>
                  <a:lnTo>
                    <a:pt x="398" y="464"/>
                  </a:lnTo>
                  <a:lnTo>
                    <a:pt x="400" y="478"/>
                  </a:lnTo>
                  <a:lnTo>
                    <a:pt x="398" y="492"/>
                  </a:lnTo>
                  <a:lnTo>
                    <a:pt x="396" y="507"/>
                  </a:lnTo>
                  <a:lnTo>
                    <a:pt x="391" y="521"/>
                  </a:lnTo>
                  <a:lnTo>
                    <a:pt x="386" y="534"/>
                  </a:lnTo>
                  <a:lnTo>
                    <a:pt x="722" y="534"/>
                  </a:lnTo>
                  <a:lnTo>
                    <a:pt x="716" y="521"/>
                  </a:lnTo>
                  <a:lnTo>
                    <a:pt x="712" y="507"/>
                  </a:lnTo>
                  <a:lnTo>
                    <a:pt x="709" y="492"/>
                  </a:lnTo>
                  <a:lnTo>
                    <a:pt x="708" y="478"/>
                  </a:lnTo>
                  <a:lnTo>
                    <a:pt x="709" y="464"/>
                  </a:lnTo>
                  <a:lnTo>
                    <a:pt x="711" y="451"/>
                  </a:lnTo>
                  <a:lnTo>
                    <a:pt x="715" y="438"/>
                  </a:lnTo>
                  <a:lnTo>
                    <a:pt x="719" y="426"/>
                  </a:lnTo>
                  <a:lnTo>
                    <a:pt x="725" y="415"/>
                  </a:lnTo>
                  <a:lnTo>
                    <a:pt x="732" y="405"/>
                  </a:lnTo>
                  <a:lnTo>
                    <a:pt x="739" y="394"/>
                  </a:lnTo>
                  <a:lnTo>
                    <a:pt x="749" y="385"/>
                  </a:lnTo>
                  <a:lnTo>
                    <a:pt x="758" y="377"/>
                  </a:lnTo>
                  <a:lnTo>
                    <a:pt x="768" y="368"/>
                  </a:lnTo>
                  <a:lnTo>
                    <a:pt x="779" y="363"/>
                  </a:lnTo>
                  <a:lnTo>
                    <a:pt x="792" y="357"/>
                  </a:lnTo>
                  <a:lnTo>
                    <a:pt x="805" y="353"/>
                  </a:lnTo>
                  <a:lnTo>
                    <a:pt x="817" y="349"/>
                  </a:lnTo>
                  <a:lnTo>
                    <a:pt x="831" y="347"/>
                  </a:lnTo>
                  <a:lnTo>
                    <a:pt x="844" y="347"/>
                  </a:lnTo>
                  <a:lnTo>
                    <a:pt x="858" y="347"/>
                  </a:lnTo>
                  <a:lnTo>
                    <a:pt x="871" y="349"/>
                  </a:lnTo>
                  <a:lnTo>
                    <a:pt x="883" y="351"/>
                  </a:lnTo>
                  <a:lnTo>
                    <a:pt x="894" y="356"/>
                  </a:lnTo>
                  <a:lnTo>
                    <a:pt x="907" y="361"/>
                  </a:lnTo>
                  <a:lnTo>
                    <a:pt x="917" y="367"/>
                  </a:lnTo>
                  <a:lnTo>
                    <a:pt x="928" y="374"/>
                  </a:lnTo>
                  <a:lnTo>
                    <a:pt x="936" y="381"/>
                  </a:lnTo>
                  <a:lnTo>
                    <a:pt x="946" y="389"/>
                  </a:lnTo>
                  <a:lnTo>
                    <a:pt x="953" y="399"/>
                  </a:lnTo>
                  <a:lnTo>
                    <a:pt x="960" y="409"/>
                  </a:lnTo>
                  <a:lnTo>
                    <a:pt x="967" y="419"/>
                  </a:lnTo>
                  <a:lnTo>
                    <a:pt x="971" y="430"/>
                  </a:lnTo>
                  <a:lnTo>
                    <a:pt x="976" y="441"/>
                  </a:lnTo>
                  <a:lnTo>
                    <a:pt x="978" y="454"/>
                  </a:lnTo>
                  <a:lnTo>
                    <a:pt x="980" y="465"/>
                  </a:lnTo>
                  <a:lnTo>
                    <a:pt x="981" y="476"/>
                  </a:lnTo>
                  <a:lnTo>
                    <a:pt x="981" y="478"/>
                  </a:lnTo>
                  <a:lnTo>
                    <a:pt x="980" y="492"/>
                  </a:lnTo>
                  <a:lnTo>
                    <a:pt x="977" y="507"/>
                  </a:lnTo>
                  <a:lnTo>
                    <a:pt x="973" y="521"/>
                  </a:lnTo>
                  <a:lnTo>
                    <a:pt x="967" y="534"/>
                  </a:lnTo>
                  <a:lnTo>
                    <a:pt x="1040" y="534"/>
                  </a:lnTo>
                  <a:lnTo>
                    <a:pt x="1041" y="521"/>
                  </a:lnTo>
                  <a:lnTo>
                    <a:pt x="1050" y="518"/>
                  </a:lnTo>
                  <a:lnTo>
                    <a:pt x="1055" y="515"/>
                  </a:lnTo>
                  <a:lnTo>
                    <a:pt x="1061" y="510"/>
                  </a:lnTo>
                  <a:lnTo>
                    <a:pt x="1064" y="503"/>
                  </a:lnTo>
                  <a:lnTo>
                    <a:pt x="1067" y="496"/>
                  </a:lnTo>
                  <a:lnTo>
                    <a:pt x="1068" y="486"/>
                  </a:lnTo>
                  <a:lnTo>
                    <a:pt x="1068" y="464"/>
                  </a:lnTo>
                  <a:close/>
                  <a:moveTo>
                    <a:pt x="530" y="258"/>
                  </a:moveTo>
                  <a:lnTo>
                    <a:pt x="288" y="258"/>
                  </a:lnTo>
                  <a:lnTo>
                    <a:pt x="286" y="255"/>
                  </a:lnTo>
                  <a:lnTo>
                    <a:pt x="288" y="239"/>
                  </a:lnTo>
                  <a:lnTo>
                    <a:pt x="292" y="224"/>
                  </a:lnTo>
                  <a:lnTo>
                    <a:pt x="297" y="209"/>
                  </a:lnTo>
                  <a:lnTo>
                    <a:pt x="306" y="195"/>
                  </a:lnTo>
                  <a:lnTo>
                    <a:pt x="316" y="179"/>
                  </a:lnTo>
                  <a:lnTo>
                    <a:pt x="327" y="165"/>
                  </a:lnTo>
                  <a:lnTo>
                    <a:pt x="341" y="151"/>
                  </a:lnTo>
                  <a:lnTo>
                    <a:pt x="356" y="137"/>
                  </a:lnTo>
                  <a:lnTo>
                    <a:pt x="373" y="124"/>
                  </a:lnTo>
                  <a:lnTo>
                    <a:pt x="391" y="113"/>
                  </a:lnTo>
                  <a:lnTo>
                    <a:pt x="412" y="103"/>
                  </a:lnTo>
                  <a:lnTo>
                    <a:pt x="433" y="94"/>
                  </a:lnTo>
                  <a:lnTo>
                    <a:pt x="456" y="85"/>
                  </a:lnTo>
                  <a:lnTo>
                    <a:pt x="480" y="80"/>
                  </a:lnTo>
                  <a:lnTo>
                    <a:pt x="505" y="75"/>
                  </a:lnTo>
                  <a:lnTo>
                    <a:pt x="530" y="73"/>
                  </a:lnTo>
                  <a:lnTo>
                    <a:pt x="530" y="258"/>
                  </a:lnTo>
                  <a:close/>
                  <a:moveTo>
                    <a:pt x="589" y="258"/>
                  </a:moveTo>
                  <a:lnTo>
                    <a:pt x="589" y="74"/>
                  </a:lnTo>
                  <a:lnTo>
                    <a:pt x="614" y="77"/>
                  </a:lnTo>
                  <a:lnTo>
                    <a:pt x="637" y="82"/>
                  </a:lnTo>
                  <a:lnTo>
                    <a:pt x="659" y="89"/>
                  </a:lnTo>
                  <a:lnTo>
                    <a:pt x="679" y="98"/>
                  </a:lnTo>
                  <a:lnTo>
                    <a:pt x="698" y="108"/>
                  </a:lnTo>
                  <a:lnTo>
                    <a:pt x="718" y="117"/>
                  </a:lnTo>
                  <a:lnTo>
                    <a:pt x="735" y="130"/>
                  </a:lnTo>
                  <a:lnTo>
                    <a:pt x="750" y="143"/>
                  </a:lnTo>
                  <a:lnTo>
                    <a:pt x="764" y="155"/>
                  </a:lnTo>
                  <a:lnTo>
                    <a:pt x="777" y="169"/>
                  </a:lnTo>
                  <a:lnTo>
                    <a:pt x="788" y="183"/>
                  </a:lnTo>
                  <a:lnTo>
                    <a:pt x="796" y="199"/>
                  </a:lnTo>
                  <a:lnTo>
                    <a:pt x="805" y="213"/>
                  </a:lnTo>
                  <a:lnTo>
                    <a:pt x="810" y="228"/>
                  </a:lnTo>
                  <a:lnTo>
                    <a:pt x="814" y="242"/>
                  </a:lnTo>
                  <a:lnTo>
                    <a:pt x="816" y="258"/>
                  </a:lnTo>
                  <a:lnTo>
                    <a:pt x="589" y="258"/>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1" name="Freeform 29"/>
            <p:cNvSpPr>
              <a:spLocks noEditPoints="1" noChangeArrowheads="1"/>
            </p:cNvSpPr>
            <p:nvPr/>
          </p:nvSpPr>
          <p:spPr bwMode="auto">
            <a:xfrm>
              <a:off x="385763"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5" y="0"/>
                  </a:moveTo>
                  <a:lnTo>
                    <a:pt x="115" y="0"/>
                  </a:lnTo>
                  <a:lnTo>
                    <a:pt x="104" y="0"/>
                  </a:lnTo>
                  <a:lnTo>
                    <a:pt x="92" y="1"/>
                  </a:lnTo>
                  <a:lnTo>
                    <a:pt x="81" y="4"/>
                  </a:lnTo>
                  <a:lnTo>
                    <a:pt x="70" y="8"/>
                  </a:lnTo>
                  <a:lnTo>
                    <a:pt x="60" y="13"/>
                  </a:lnTo>
                  <a:lnTo>
                    <a:pt x="50" y="18"/>
                  </a:lnTo>
                  <a:lnTo>
                    <a:pt x="42" y="25"/>
                  </a:lnTo>
                  <a:lnTo>
                    <a:pt x="34" y="32"/>
                  </a:lnTo>
                  <a:lnTo>
                    <a:pt x="27" y="39"/>
                  </a:lnTo>
                  <a:lnTo>
                    <a:pt x="20" y="48"/>
                  </a:lnTo>
                  <a:lnTo>
                    <a:pt x="14" y="57"/>
                  </a:lnTo>
                  <a:lnTo>
                    <a:pt x="8" y="67"/>
                  </a:lnTo>
                  <a:lnTo>
                    <a:pt x="4" y="77"/>
                  </a:lnTo>
                  <a:lnTo>
                    <a:pt x="1" y="88"/>
                  </a:lnTo>
                  <a:lnTo>
                    <a:pt x="0" y="98"/>
                  </a:lnTo>
                  <a:lnTo>
                    <a:pt x="0" y="111"/>
                  </a:lnTo>
                  <a:lnTo>
                    <a:pt x="0" y="122"/>
                  </a:lnTo>
                  <a:lnTo>
                    <a:pt x="1" y="132"/>
                  </a:lnTo>
                  <a:lnTo>
                    <a:pt x="4" y="143"/>
                  </a:lnTo>
                  <a:lnTo>
                    <a:pt x="8" y="153"/>
                  </a:lnTo>
                  <a:lnTo>
                    <a:pt x="14" y="162"/>
                  </a:lnTo>
                  <a:lnTo>
                    <a:pt x="20" y="172"/>
                  </a:lnTo>
                  <a:lnTo>
                    <a:pt x="27" y="181"/>
                  </a:lnTo>
                  <a:lnTo>
                    <a:pt x="34" y="188"/>
                  </a:lnTo>
                  <a:lnTo>
                    <a:pt x="42" y="195"/>
                  </a:lnTo>
                  <a:lnTo>
                    <a:pt x="50" y="202"/>
                  </a:lnTo>
                  <a:lnTo>
                    <a:pt x="60" y="207"/>
                  </a:lnTo>
                  <a:lnTo>
                    <a:pt x="70" y="211"/>
                  </a:lnTo>
                  <a:lnTo>
                    <a:pt x="81" y="216"/>
                  </a:lnTo>
                  <a:lnTo>
                    <a:pt x="92" y="218"/>
                  </a:lnTo>
                  <a:lnTo>
                    <a:pt x="104" y="220"/>
                  </a:lnTo>
                  <a:lnTo>
                    <a:pt x="115" y="221"/>
                  </a:lnTo>
                  <a:lnTo>
                    <a:pt x="128" y="220"/>
                  </a:lnTo>
                  <a:lnTo>
                    <a:pt x="139" y="218"/>
                  </a:lnTo>
                  <a:lnTo>
                    <a:pt x="150" y="216"/>
                  </a:lnTo>
                  <a:lnTo>
                    <a:pt x="161" y="211"/>
                  </a:lnTo>
                  <a:lnTo>
                    <a:pt x="171" y="207"/>
                  </a:lnTo>
                  <a:lnTo>
                    <a:pt x="181" y="202"/>
                  </a:lnTo>
                  <a:lnTo>
                    <a:pt x="189" y="195"/>
                  </a:lnTo>
                  <a:lnTo>
                    <a:pt x="198" y="188"/>
                  </a:lnTo>
                  <a:lnTo>
                    <a:pt x="205" y="181"/>
                  </a:lnTo>
                  <a:lnTo>
                    <a:pt x="212" y="172"/>
                  </a:lnTo>
                  <a:lnTo>
                    <a:pt x="217" y="162"/>
                  </a:lnTo>
                  <a:lnTo>
                    <a:pt x="223" y="153"/>
                  </a:lnTo>
                  <a:lnTo>
                    <a:pt x="226" y="143"/>
                  </a:lnTo>
                  <a:lnTo>
                    <a:pt x="228" y="132"/>
                  </a:lnTo>
                  <a:lnTo>
                    <a:pt x="231" y="122"/>
                  </a:lnTo>
                  <a:lnTo>
                    <a:pt x="231" y="111"/>
                  </a:lnTo>
                  <a:lnTo>
                    <a:pt x="231" y="98"/>
                  </a:lnTo>
                  <a:lnTo>
                    <a:pt x="228" y="88"/>
                  </a:lnTo>
                  <a:lnTo>
                    <a:pt x="226" y="77"/>
                  </a:lnTo>
                  <a:lnTo>
                    <a:pt x="223" y="67"/>
                  </a:lnTo>
                  <a:lnTo>
                    <a:pt x="217" y="57"/>
                  </a:lnTo>
                  <a:lnTo>
                    <a:pt x="212" y="48"/>
                  </a:lnTo>
                  <a:lnTo>
                    <a:pt x="205" y="39"/>
                  </a:lnTo>
                  <a:lnTo>
                    <a:pt x="198" y="32"/>
                  </a:lnTo>
                  <a:lnTo>
                    <a:pt x="189" y="25"/>
                  </a:lnTo>
                  <a:lnTo>
                    <a:pt x="181" y="18"/>
                  </a:lnTo>
                  <a:lnTo>
                    <a:pt x="171" y="13"/>
                  </a:lnTo>
                  <a:lnTo>
                    <a:pt x="161" y="8"/>
                  </a:lnTo>
                  <a:lnTo>
                    <a:pt x="150" y="4"/>
                  </a:lnTo>
                  <a:lnTo>
                    <a:pt x="139" y="1"/>
                  </a:lnTo>
                  <a:lnTo>
                    <a:pt x="128" y="0"/>
                  </a:lnTo>
                  <a:lnTo>
                    <a:pt x="115" y="0"/>
                  </a:lnTo>
                  <a:close/>
                  <a:moveTo>
                    <a:pt x="116" y="153"/>
                  </a:moveTo>
                  <a:lnTo>
                    <a:pt x="116" y="153"/>
                  </a:lnTo>
                  <a:lnTo>
                    <a:pt x="107" y="151"/>
                  </a:lnTo>
                  <a:lnTo>
                    <a:pt x="98" y="148"/>
                  </a:lnTo>
                  <a:lnTo>
                    <a:pt x="91" y="144"/>
                  </a:lnTo>
                  <a:lnTo>
                    <a:pt x="84" y="139"/>
                  </a:lnTo>
                  <a:lnTo>
                    <a:pt x="78" y="132"/>
                  </a:lnTo>
                  <a:lnTo>
                    <a:pt x="74" y="125"/>
                  </a:lnTo>
                  <a:lnTo>
                    <a:pt x="71" y="116"/>
                  </a:lnTo>
                  <a:lnTo>
                    <a:pt x="71" y="108"/>
                  </a:lnTo>
                  <a:lnTo>
                    <a:pt x="71" y="98"/>
                  </a:lnTo>
                  <a:lnTo>
                    <a:pt x="74" y="90"/>
                  </a:lnTo>
                  <a:lnTo>
                    <a:pt x="78" y="83"/>
                  </a:lnTo>
                  <a:lnTo>
                    <a:pt x="84" y="76"/>
                  </a:lnTo>
                  <a:lnTo>
                    <a:pt x="91" y="70"/>
                  </a:lnTo>
                  <a:lnTo>
                    <a:pt x="98" y="66"/>
                  </a:lnTo>
                  <a:lnTo>
                    <a:pt x="107" y="63"/>
                  </a:lnTo>
                  <a:lnTo>
                    <a:pt x="116" y="62"/>
                  </a:lnTo>
                  <a:lnTo>
                    <a:pt x="125" y="63"/>
                  </a:lnTo>
                  <a:lnTo>
                    <a:pt x="133" y="66"/>
                  </a:lnTo>
                  <a:lnTo>
                    <a:pt x="142" y="70"/>
                  </a:lnTo>
                  <a:lnTo>
                    <a:pt x="147" y="76"/>
                  </a:lnTo>
                  <a:lnTo>
                    <a:pt x="153" y="83"/>
                  </a:lnTo>
                  <a:lnTo>
                    <a:pt x="157" y="90"/>
                  </a:lnTo>
                  <a:lnTo>
                    <a:pt x="160" y="98"/>
                  </a:lnTo>
                  <a:lnTo>
                    <a:pt x="161" y="108"/>
                  </a:lnTo>
                  <a:lnTo>
                    <a:pt x="160" y="116"/>
                  </a:lnTo>
                  <a:lnTo>
                    <a:pt x="157" y="125"/>
                  </a:lnTo>
                  <a:lnTo>
                    <a:pt x="153" y="132"/>
                  </a:lnTo>
                  <a:lnTo>
                    <a:pt x="147" y="139"/>
                  </a:lnTo>
                  <a:lnTo>
                    <a:pt x="142" y="144"/>
                  </a:lnTo>
                  <a:lnTo>
                    <a:pt x="133" y="148"/>
                  </a:lnTo>
                  <a:lnTo>
                    <a:pt x="125" y="151"/>
                  </a:lnTo>
                  <a:lnTo>
                    <a:pt x="116"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2" name="Freeform 30"/>
            <p:cNvSpPr>
              <a:spLocks noEditPoints="1" noChangeArrowheads="1"/>
            </p:cNvSpPr>
            <p:nvPr/>
          </p:nvSpPr>
          <p:spPr bwMode="auto">
            <a:xfrm>
              <a:off x="77788"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4" y="0"/>
                  </a:moveTo>
                  <a:lnTo>
                    <a:pt x="114" y="0"/>
                  </a:lnTo>
                  <a:lnTo>
                    <a:pt x="103" y="0"/>
                  </a:lnTo>
                  <a:lnTo>
                    <a:pt x="92" y="1"/>
                  </a:lnTo>
                  <a:lnTo>
                    <a:pt x="81" y="4"/>
                  </a:lnTo>
                  <a:lnTo>
                    <a:pt x="70" y="8"/>
                  </a:lnTo>
                  <a:lnTo>
                    <a:pt x="60" y="13"/>
                  </a:lnTo>
                  <a:lnTo>
                    <a:pt x="50" y="18"/>
                  </a:lnTo>
                  <a:lnTo>
                    <a:pt x="42" y="25"/>
                  </a:lnTo>
                  <a:lnTo>
                    <a:pt x="33" y="32"/>
                  </a:lnTo>
                  <a:lnTo>
                    <a:pt x="26" y="39"/>
                  </a:lnTo>
                  <a:lnTo>
                    <a:pt x="19" y="48"/>
                  </a:lnTo>
                  <a:lnTo>
                    <a:pt x="14" y="57"/>
                  </a:lnTo>
                  <a:lnTo>
                    <a:pt x="8" y="67"/>
                  </a:lnTo>
                  <a:lnTo>
                    <a:pt x="5" y="77"/>
                  </a:lnTo>
                  <a:lnTo>
                    <a:pt x="1" y="88"/>
                  </a:lnTo>
                  <a:lnTo>
                    <a:pt x="0" y="98"/>
                  </a:lnTo>
                  <a:lnTo>
                    <a:pt x="0" y="111"/>
                  </a:lnTo>
                  <a:lnTo>
                    <a:pt x="0" y="122"/>
                  </a:lnTo>
                  <a:lnTo>
                    <a:pt x="1" y="132"/>
                  </a:lnTo>
                  <a:lnTo>
                    <a:pt x="5" y="143"/>
                  </a:lnTo>
                  <a:lnTo>
                    <a:pt x="8" y="153"/>
                  </a:lnTo>
                  <a:lnTo>
                    <a:pt x="14" y="162"/>
                  </a:lnTo>
                  <a:lnTo>
                    <a:pt x="19" y="172"/>
                  </a:lnTo>
                  <a:lnTo>
                    <a:pt x="26" y="181"/>
                  </a:lnTo>
                  <a:lnTo>
                    <a:pt x="33" y="188"/>
                  </a:lnTo>
                  <a:lnTo>
                    <a:pt x="42" y="195"/>
                  </a:lnTo>
                  <a:lnTo>
                    <a:pt x="50" y="202"/>
                  </a:lnTo>
                  <a:lnTo>
                    <a:pt x="60" y="207"/>
                  </a:lnTo>
                  <a:lnTo>
                    <a:pt x="70" y="211"/>
                  </a:lnTo>
                  <a:lnTo>
                    <a:pt x="81" y="216"/>
                  </a:lnTo>
                  <a:lnTo>
                    <a:pt x="92" y="218"/>
                  </a:lnTo>
                  <a:lnTo>
                    <a:pt x="103" y="220"/>
                  </a:lnTo>
                  <a:lnTo>
                    <a:pt x="114" y="221"/>
                  </a:lnTo>
                  <a:lnTo>
                    <a:pt x="127" y="220"/>
                  </a:lnTo>
                  <a:lnTo>
                    <a:pt x="138" y="218"/>
                  </a:lnTo>
                  <a:lnTo>
                    <a:pt x="149" y="216"/>
                  </a:lnTo>
                  <a:lnTo>
                    <a:pt x="161" y="211"/>
                  </a:lnTo>
                  <a:lnTo>
                    <a:pt x="170" y="207"/>
                  </a:lnTo>
                  <a:lnTo>
                    <a:pt x="180" y="202"/>
                  </a:lnTo>
                  <a:lnTo>
                    <a:pt x="189" y="195"/>
                  </a:lnTo>
                  <a:lnTo>
                    <a:pt x="197" y="188"/>
                  </a:lnTo>
                  <a:lnTo>
                    <a:pt x="204" y="181"/>
                  </a:lnTo>
                  <a:lnTo>
                    <a:pt x="211" y="172"/>
                  </a:lnTo>
                  <a:lnTo>
                    <a:pt x="217" y="162"/>
                  </a:lnTo>
                  <a:lnTo>
                    <a:pt x="222" y="153"/>
                  </a:lnTo>
                  <a:lnTo>
                    <a:pt x="225" y="143"/>
                  </a:lnTo>
                  <a:lnTo>
                    <a:pt x="229" y="132"/>
                  </a:lnTo>
                  <a:lnTo>
                    <a:pt x="231" y="122"/>
                  </a:lnTo>
                  <a:lnTo>
                    <a:pt x="231" y="111"/>
                  </a:lnTo>
                  <a:lnTo>
                    <a:pt x="231" y="98"/>
                  </a:lnTo>
                  <a:lnTo>
                    <a:pt x="229" y="88"/>
                  </a:lnTo>
                  <a:lnTo>
                    <a:pt x="225" y="77"/>
                  </a:lnTo>
                  <a:lnTo>
                    <a:pt x="222" y="67"/>
                  </a:lnTo>
                  <a:lnTo>
                    <a:pt x="217" y="57"/>
                  </a:lnTo>
                  <a:lnTo>
                    <a:pt x="211" y="48"/>
                  </a:lnTo>
                  <a:lnTo>
                    <a:pt x="204" y="39"/>
                  </a:lnTo>
                  <a:lnTo>
                    <a:pt x="197" y="32"/>
                  </a:lnTo>
                  <a:lnTo>
                    <a:pt x="189" y="25"/>
                  </a:lnTo>
                  <a:lnTo>
                    <a:pt x="180" y="18"/>
                  </a:lnTo>
                  <a:lnTo>
                    <a:pt x="170" y="13"/>
                  </a:lnTo>
                  <a:lnTo>
                    <a:pt x="161" y="8"/>
                  </a:lnTo>
                  <a:lnTo>
                    <a:pt x="149" y="4"/>
                  </a:lnTo>
                  <a:lnTo>
                    <a:pt x="138" y="1"/>
                  </a:lnTo>
                  <a:lnTo>
                    <a:pt x="127" y="0"/>
                  </a:lnTo>
                  <a:lnTo>
                    <a:pt x="114" y="0"/>
                  </a:lnTo>
                  <a:close/>
                  <a:moveTo>
                    <a:pt x="110" y="153"/>
                  </a:moveTo>
                  <a:lnTo>
                    <a:pt x="110" y="153"/>
                  </a:lnTo>
                  <a:lnTo>
                    <a:pt x="100" y="151"/>
                  </a:lnTo>
                  <a:lnTo>
                    <a:pt x="92" y="148"/>
                  </a:lnTo>
                  <a:lnTo>
                    <a:pt x="85" y="144"/>
                  </a:lnTo>
                  <a:lnTo>
                    <a:pt x="78" y="139"/>
                  </a:lnTo>
                  <a:lnTo>
                    <a:pt x="72" y="132"/>
                  </a:lnTo>
                  <a:lnTo>
                    <a:pt x="68" y="125"/>
                  </a:lnTo>
                  <a:lnTo>
                    <a:pt x="65" y="116"/>
                  </a:lnTo>
                  <a:lnTo>
                    <a:pt x="65" y="108"/>
                  </a:lnTo>
                  <a:lnTo>
                    <a:pt x="65" y="98"/>
                  </a:lnTo>
                  <a:lnTo>
                    <a:pt x="68" y="90"/>
                  </a:lnTo>
                  <a:lnTo>
                    <a:pt x="72" y="83"/>
                  </a:lnTo>
                  <a:lnTo>
                    <a:pt x="78" y="76"/>
                  </a:lnTo>
                  <a:lnTo>
                    <a:pt x="85" y="70"/>
                  </a:lnTo>
                  <a:lnTo>
                    <a:pt x="92" y="66"/>
                  </a:lnTo>
                  <a:lnTo>
                    <a:pt x="100" y="63"/>
                  </a:lnTo>
                  <a:lnTo>
                    <a:pt x="110" y="62"/>
                  </a:lnTo>
                  <a:lnTo>
                    <a:pt x="119" y="63"/>
                  </a:lnTo>
                  <a:lnTo>
                    <a:pt x="127" y="66"/>
                  </a:lnTo>
                  <a:lnTo>
                    <a:pt x="135" y="70"/>
                  </a:lnTo>
                  <a:lnTo>
                    <a:pt x="142" y="76"/>
                  </a:lnTo>
                  <a:lnTo>
                    <a:pt x="148" y="83"/>
                  </a:lnTo>
                  <a:lnTo>
                    <a:pt x="152" y="90"/>
                  </a:lnTo>
                  <a:lnTo>
                    <a:pt x="154" y="98"/>
                  </a:lnTo>
                  <a:lnTo>
                    <a:pt x="155" y="108"/>
                  </a:lnTo>
                  <a:lnTo>
                    <a:pt x="154" y="116"/>
                  </a:lnTo>
                  <a:lnTo>
                    <a:pt x="152" y="125"/>
                  </a:lnTo>
                  <a:lnTo>
                    <a:pt x="148" y="132"/>
                  </a:lnTo>
                  <a:lnTo>
                    <a:pt x="142" y="139"/>
                  </a:lnTo>
                  <a:lnTo>
                    <a:pt x="135" y="144"/>
                  </a:lnTo>
                  <a:lnTo>
                    <a:pt x="127" y="148"/>
                  </a:lnTo>
                  <a:lnTo>
                    <a:pt x="119" y="151"/>
                  </a:lnTo>
                  <a:lnTo>
                    <a:pt x="110"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33" name="椭圆 55"/>
          <p:cNvSpPr>
            <a:spLocks noChangeArrowheads="1"/>
          </p:cNvSpPr>
          <p:nvPr/>
        </p:nvSpPr>
        <p:spPr bwMode="auto">
          <a:xfrm>
            <a:off x="8922731"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34" name="组合 56"/>
          <p:cNvGrpSpPr/>
          <p:nvPr/>
        </p:nvGrpSpPr>
        <p:grpSpPr bwMode="auto">
          <a:xfrm>
            <a:off x="9098282" y="2971068"/>
            <a:ext cx="786554" cy="458253"/>
            <a:chOff x="0" y="0"/>
            <a:chExt cx="547688" cy="319088"/>
          </a:xfrm>
        </p:grpSpPr>
        <p:sp>
          <p:nvSpPr>
            <p:cNvPr id="35" name="Freeform 3843"/>
            <p:cNvSpPr>
              <a:spLocks noChangeArrowheads="1"/>
            </p:cNvSpPr>
            <p:nvPr/>
          </p:nvSpPr>
          <p:spPr bwMode="auto">
            <a:xfrm>
              <a:off x="303213" y="33338"/>
              <a:ext cx="104775" cy="150813"/>
            </a:xfrm>
            <a:custGeom>
              <a:avLst/>
              <a:gdLst>
                <a:gd name="T0" fmla="*/ 2147483646 w 28"/>
                <a:gd name="T1" fmla="*/ 2147483646 h 40"/>
                <a:gd name="T2" fmla="*/ 2147483646 w 28"/>
                <a:gd name="T3" fmla="*/ 2147483646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40"/>
                <a:gd name="T26" fmla="*/ 28 w 2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6" name="Freeform 3844"/>
            <p:cNvSpPr>
              <a:spLocks noChangeArrowheads="1"/>
            </p:cNvSpPr>
            <p:nvPr/>
          </p:nvSpPr>
          <p:spPr bwMode="auto">
            <a:xfrm>
              <a:off x="333375" y="26988"/>
              <a:ext cx="109538" cy="25400"/>
            </a:xfrm>
            <a:custGeom>
              <a:avLst/>
              <a:gdLst>
                <a:gd name="T0" fmla="*/ 2147483646 w 29"/>
                <a:gd name="T1" fmla="*/ 2147483646 h 7"/>
                <a:gd name="T2" fmla="*/ 2147483646 w 29"/>
                <a:gd name="T3" fmla="*/ 2147483646 h 7"/>
                <a:gd name="T4" fmla="*/ 0 w 29"/>
                <a:gd name="T5" fmla="*/ 2147483646 h 7"/>
                <a:gd name="T6" fmla="*/ 2147483646 w 29"/>
                <a:gd name="T7" fmla="*/ 0 h 7"/>
                <a:gd name="T8" fmla="*/ 2147483646 w 29"/>
                <a:gd name="T9" fmla="*/ 0 h 7"/>
                <a:gd name="T10" fmla="*/ 2147483646 w 29"/>
                <a:gd name="T11" fmla="*/ 2147483646 h 7"/>
                <a:gd name="T12" fmla="*/ 2147483646 w 29"/>
                <a:gd name="T13" fmla="*/ 2147483646 h 7"/>
                <a:gd name="T14" fmla="*/ 0 60000 65536"/>
                <a:gd name="T15" fmla="*/ 0 60000 65536"/>
                <a:gd name="T16" fmla="*/ 0 60000 65536"/>
                <a:gd name="T17" fmla="*/ 0 60000 65536"/>
                <a:gd name="T18" fmla="*/ 0 60000 65536"/>
                <a:gd name="T19" fmla="*/ 0 60000 65536"/>
                <a:gd name="T20" fmla="*/ 0 60000 65536"/>
                <a:gd name="T21" fmla="*/ 0 w 29"/>
                <a:gd name="T22" fmla="*/ 0 h 7"/>
                <a:gd name="T23" fmla="*/ 29 w 29"/>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7" name="Freeform 3845"/>
            <p:cNvSpPr>
              <a:spLocks noChangeArrowheads="1"/>
            </p:cNvSpPr>
            <p:nvPr/>
          </p:nvSpPr>
          <p:spPr bwMode="auto">
            <a:xfrm>
              <a:off x="146050" y="0"/>
              <a:ext cx="101600" cy="90488"/>
            </a:xfrm>
            <a:custGeom>
              <a:avLst/>
              <a:gdLst>
                <a:gd name="T0" fmla="*/ 2147483646 w 27"/>
                <a:gd name="T1" fmla="*/ 2147483646 h 24"/>
                <a:gd name="T2" fmla="*/ 2147483646 w 27"/>
                <a:gd name="T3" fmla="*/ 2147483646 h 24"/>
                <a:gd name="T4" fmla="*/ 2147483646 w 27"/>
                <a:gd name="T5" fmla="*/ 2147483646 h 24"/>
                <a:gd name="T6" fmla="*/ 2147483646 w 27"/>
                <a:gd name="T7" fmla="*/ 2147483646 h 24"/>
                <a:gd name="T8" fmla="*/ 2147483646 w 27"/>
                <a:gd name="T9" fmla="*/ 2147483646 h 24"/>
                <a:gd name="T10" fmla="*/ 2147483646 w 27"/>
                <a:gd name="T11" fmla="*/ 2147483646 h 24"/>
                <a:gd name="T12" fmla="*/ 2147483646 w 27"/>
                <a:gd name="T13" fmla="*/ 2147483646 h 24"/>
                <a:gd name="T14" fmla="*/ 2147483646 w 27"/>
                <a:gd name="T15" fmla="*/ 2147483646 h 24"/>
                <a:gd name="T16" fmla="*/ 2147483646 w 27"/>
                <a:gd name="T17" fmla="*/ 2147483646 h 24"/>
                <a:gd name="T18" fmla="*/ 2147483646 w 27"/>
                <a:gd name="T19" fmla="*/ 2147483646 h 24"/>
                <a:gd name="T20" fmla="*/ 2147483646 w 27"/>
                <a:gd name="T21" fmla="*/ 2147483646 h 24"/>
                <a:gd name="T22" fmla="*/ 2147483646 w 27"/>
                <a:gd name="T23" fmla="*/ 2147483646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24"/>
                <a:gd name="T38" fmla="*/ 27 w 27"/>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8" name="Freeform 3846"/>
            <p:cNvSpPr>
              <a:spLocks noEditPoints="1" noChangeArrowheads="1"/>
            </p:cNvSpPr>
            <p:nvPr/>
          </p:nvSpPr>
          <p:spPr bwMode="auto">
            <a:xfrm>
              <a:off x="355600" y="127000"/>
              <a:ext cx="192088"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9" name="Freeform 3847"/>
            <p:cNvSpPr>
              <a:spLocks noEditPoints="1" noChangeArrowheads="1"/>
            </p:cNvSpPr>
            <p:nvPr/>
          </p:nvSpPr>
          <p:spPr bwMode="auto">
            <a:xfrm>
              <a:off x="0" y="127000"/>
              <a:ext cx="190500"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0" name="Freeform 3848"/>
            <p:cNvSpPr>
              <a:spLocks noChangeArrowheads="1"/>
            </p:cNvSpPr>
            <p:nvPr/>
          </p:nvSpPr>
          <p:spPr bwMode="auto">
            <a:xfrm>
              <a:off x="82550" y="63500"/>
              <a:ext cx="385763" cy="176213"/>
            </a:xfrm>
            <a:custGeom>
              <a:avLst/>
              <a:gdLst>
                <a:gd name="T0" fmla="*/ 2147483646 w 103"/>
                <a:gd name="T1" fmla="*/ 2147483646 h 47"/>
                <a:gd name="T2" fmla="*/ 2147483646 w 103"/>
                <a:gd name="T3" fmla="*/ 2147483646 h 47"/>
                <a:gd name="T4" fmla="*/ 2147483646 w 103"/>
                <a:gd name="T5" fmla="*/ 2147483646 h 47"/>
                <a:gd name="T6" fmla="*/ 2147483646 w 103"/>
                <a:gd name="T7" fmla="*/ 2147483646 h 47"/>
                <a:gd name="T8" fmla="*/ 2147483646 w 103"/>
                <a:gd name="T9" fmla="*/ 0 h 47"/>
                <a:gd name="T10" fmla="*/ 2147483646 w 103"/>
                <a:gd name="T11" fmla="*/ 0 h 47"/>
                <a:gd name="T12" fmla="*/ 2147483646 w 103"/>
                <a:gd name="T13" fmla="*/ 2147483646 h 47"/>
                <a:gd name="T14" fmla="*/ 2147483646 w 103"/>
                <a:gd name="T15" fmla="*/ 2147483646 h 47"/>
                <a:gd name="T16" fmla="*/ 2147483646 w 103"/>
                <a:gd name="T17" fmla="*/ 2147483646 h 47"/>
                <a:gd name="T18" fmla="*/ 2147483646 w 103"/>
                <a:gd name="T19" fmla="*/ 2147483646 h 47"/>
                <a:gd name="T20" fmla="*/ 2147483646 w 103"/>
                <a:gd name="T21" fmla="*/ 2147483646 h 47"/>
                <a:gd name="T22" fmla="*/ 2147483646 w 103"/>
                <a:gd name="T23" fmla="*/ 2147483646 h 47"/>
                <a:gd name="T24" fmla="*/ 2147483646 w 103"/>
                <a:gd name="T25" fmla="*/ 2147483646 h 47"/>
                <a:gd name="T26" fmla="*/ 2147483646 w 103"/>
                <a:gd name="T27" fmla="*/ 2147483646 h 47"/>
                <a:gd name="T28" fmla="*/ 2147483646 w 103"/>
                <a:gd name="T29" fmla="*/ 2147483646 h 47"/>
                <a:gd name="T30" fmla="*/ 2147483646 w 103"/>
                <a:gd name="T31" fmla="*/ 2147483646 h 47"/>
                <a:gd name="T32" fmla="*/ 2147483646 w 103"/>
                <a:gd name="T33" fmla="*/ 2147483646 h 47"/>
                <a:gd name="T34" fmla="*/ 2147483646 w 103"/>
                <a:gd name="T35" fmla="*/ 2147483646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47"/>
                <a:gd name="T56" fmla="*/ 103 w 103"/>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1" name="Freeform 3849"/>
            <p:cNvSpPr>
              <a:spLocks noChangeArrowheads="1"/>
            </p:cNvSpPr>
            <p:nvPr/>
          </p:nvSpPr>
          <p:spPr bwMode="auto">
            <a:xfrm>
              <a:off x="149225" y="112713"/>
              <a:ext cx="112713" cy="90488"/>
            </a:xfrm>
            <a:custGeom>
              <a:avLst/>
              <a:gdLst>
                <a:gd name="T0" fmla="*/ 2147483646 w 30"/>
                <a:gd name="T1" fmla="*/ 2147483646 h 24"/>
                <a:gd name="T2" fmla="*/ 2147483646 w 30"/>
                <a:gd name="T3" fmla="*/ 2147483646 h 24"/>
                <a:gd name="T4" fmla="*/ 2147483646 w 30"/>
                <a:gd name="T5" fmla="*/ 2147483646 h 24"/>
                <a:gd name="T6" fmla="*/ 2147483646 w 30"/>
                <a:gd name="T7" fmla="*/ 2147483646 h 24"/>
                <a:gd name="T8" fmla="*/ 2147483646 w 30"/>
                <a:gd name="T9" fmla="*/ 2147483646 h 24"/>
                <a:gd name="T10" fmla="*/ 2147483646 w 30"/>
                <a:gd name="T11" fmla="*/ 2147483646 h 24"/>
                <a:gd name="T12" fmla="*/ 2147483646 w 30"/>
                <a:gd name="T13" fmla="*/ 2147483646 h 24"/>
                <a:gd name="T14" fmla="*/ 2147483646 w 30"/>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4"/>
                <a:gd name="T26" fmla="*/ 30 w 3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2" name="Freeform 3850"/>
            <p:cNvSpPr>
              <a:spLocks noEditPoints="1" noChangeArrowheads="1"/>
            </p:cNvSpPr>
            <p:nvPr/>
          </p:nvSpPr>
          <p:spPr bwMode="auto">
            <a:xfrm>
              <a:off x="236538" y="157163"/>
              <a:ext cx="104775" cy="109538"/>
            </a:xfrm>
            <a:custGeom>
              <a:avLst/>
              <a:gdLst>
                <a:gd name="T0" fmla="*/ 2147483646 w 28"/>
                <a:gd name="T1" fmla="*/ 2147483646 h 29"/>
                <a:gd name="T2" fmla="*/ 0 w 28"/>
                <a:gd name="T3" fmla="*/ 2147483646 h 29"/>
                <a:gd name="T4" fmla="*/ 2147483646 w 28"/>
                <a:gd name="T5" fmla="*/ 0 h 29"/>
                <a:gd name="T6" fmla="*/ 2147483646 w 28"/>
                <a:gd name="T7" fmla="*/ 2147483646 h 29"/>
                <a:gd name="T8" fmla="*/ 2147483646 w 28"/>
                <a:gd name="T9" fmla="*/ 2147483646 h 29"/>
                <a:gd name="T10" fmla="*/ 2147483646 w 28"/>
                <a:gd name="T11" fmla="*/ 2147483646 h 29"/>
                <a:gd name="T12" fmla="*/ 2147483646 w 28"/>
                <a:gd name="T13" fmla="*/ 2147483646 h 29"/>
                <a:gd name="T14" fmla="*/ 2147483646 w 28"/>
                <a:gd name="T15" fmla="*/ 2147483646 h 29"/>
                <a:gd name="T16" fmla="*/ 2147483646 w 28"/>
                <a:gd name="T17" fmla="*/ 2147483646 h 29"/>
                <a:gd name="T18" fmla="*/ 2147483646 w 28"/>
                <a:gd name="T19" fmla="*/ 2147483646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43" name="文本框 1"/>
          <p:cNvSpPr txBox="1">
            <a:spLocks noChangeArrowheads="1"/>
          </p:cNvSpPr>
          <p:nvPr/>
        </p:nvSpPr>
        <p:spPr bwMode="auto">
          <a:xfrm>
            <a:off x="1032103" y="421815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400" b="1" dirty="0" smtClean="0">
                <a:solidFill>
                  <a:srgbClr val="157E9F"/>
                </a:solidFill>
                <a:latin typeface="方正清刻本悦宋简体" pitchFamily="2" charset="-122"/>
                <a:ea typeface="方正清刻本悦宋简体" pitchFamily="2" charset="-122"/>
              </a:rPr>
              <a:t>实践验证</a:t>
            </a:r>
            <a:r>
              <a:rPr lang="en-US" altLang="zh-CN" sz="2400" b="1" dirty="0" smtClean="0">
                <a:solidFill>
                  <a:srgbClr val="157E9F"/>
                </a:solidFill>
                <a:latin typeface="方正清刻本悦宋简体" pitchFamily="2" charset="-122"/>
                <a:ea typeface="方正清刻本悦宋简体" pitchFamily="2" charset="-122"/>
              </a:rPr>
              <a:t>1</a:t>
            </a:r>
            <a:endParaRPr lang="zh-CN" altLang="en-US" sz="2400" b="1" dirty="0">
              <a:solidFill>
                <a:srgbClr val="157E9F"/>
              </a:solidFill>
              <a:latin typeface="方正清刻本悦宋简体" pitchFamily="2" charset="-122"/>
              <a:ea typeface="方正清刻本悦宋简体" pitchFamily="2" charset="-122"/>
            </a:endParaRPr>
          </a:p>
        </p:txBody>
      </p:sp>
      <p:sp>
        <p:nvSpPr>
          <p:cNvPr id="44" name="文本框 47"/>
          <p:cNvSpPr txBox="1">
            <a:spLocks noChangeArrowheads="1"/>
          </p:cNvSpPr>
          <p:nvPr/>
        </p:nvSpPr>
        <p:spPr bwMode="auto">
          <a:xfrm>
            <a:off x="1032103" y="475848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请在此处添加文本</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文本框 49"/>
          <p:cNvSpPr txBox="1">
            <a:spLocks noChangeArrowheads="1"/>
          </p:cNvSpPr>
          <p:nvPr/>
        </p:nvSpPr>
        <p:spPr bwMode="auto">
          <a:xfrm>
            <a:off x="4399470"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请在此处添加文本</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文本框 51"/>
          <p:cNvSpPr txBox="1">
            <a:spLocks noChangeArrowheads="1"/>
          </p:cNvSpPr>
          <p:nvPr/>
        </p:nvSpPr>
        <p:spPr bwMode="auto">
          <a:xfrm>
            <a:off x="7782796"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请在此处添加文本请在此处添加文本请在此处添加文本</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请在此处添加文本</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spcBef>
                <a:spcPct val="0"/>
              </a:spcBef>
              <a:buFontTx/>
              <a:buNone/>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文本框 1"/>
          <p:cNvSpPr txBox="1">
            <a:spLocks noChangeArrowheads="1"/>
          </p:cNvSpPr>
          <p:nvPr/>
        </p:nvSpPr>
        <p:spPr bwMode="auto">
          <a:xfrm>
            <a:off x="4331074" y="4223683"/>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400" b="1" dirty="0" smtClean="0">
                <a:solidFill>
                  <a:srgbClr val="157E9F"/>
                </a:solidFill>
                <a:latin typeface="方正清刻本悦宋简体" pitchFamily="2" charset="-122"/>
                <a:ea typeface="方正清刻本悦宋简体" pitchFamily="2" charset="-122"/>
              </a:rPr>
              <a:t>实践验证</a:t>
            </a:r>
            <a:r>
              <a:rPr lang="en-US" altLang="zh-CN" sz="2400" b="1" dirty="0">
                <a:solidFill>
                  <a:srgbClr val="157E9F"/>
                </a:solidFill>
                <a:latin typeface="方正清刻本悦宋简体" pitchFamily="2" charset="-122"/>
                <a:ea typeface="方正清刻本悦宋简体" pitchFamily="2" charset="-122"/>
              </a:rPr>
              <a:t>2</a:t>
            </a:r>
            <a:endParaRPr lang="zh-CN" altLang="en-US" sz="2400" b="1" dirty="0">
              <a:solidFill>
                <a:srgbClr val="157E9F"/>
              </a:solidFill>
              <a:latin typeface="方正清刻本悦宋简体" pitchFamily="2" charset="-122"/>
              <a:ea typeface="方正清刻本悦宋简体" pitchFamily="2" charset="-122"/>
            </a:endParaRPr>
          </a:p>
        </p:txBody>
      </p:sp>
      <p:sp>
        <p:nvSpPr>
          <p:cNvPr id="51" name="文本框 1"/>
          <p:cNvSpPr txBox="1">
            <a:spLocks noChangeArrowheads="1"/>
          </p:cNvSpPr>
          <p:nvPr/>
        </p:nvSpPr>
        <p:spPr bwMode="auto">
          <a:xfrm>
            <a:off x="7782796" y="419991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400" b="1" dirty="0" smtClean="0">
                <a:solidFill>
                  <a:srgbClr val="157E9F"/>
                </a:solidFill>
                <a:latin typeface="方正清刻本悦宋简体" pitchFamily="2" charset="-122"/>
                <a:ea typeface="方正清刻本悦宋简体" pitchFamily="2" charset="-122"/>
              </a:rPr>
              <a:t>实践验证</a:t>
            </a:r>
            <a:r>
              <a:rPr lang="en-US" altLang="zh-CN" sz="2400" b="1" dirty="0" smtClean="0">
                <a:solidFill>
                  <a:srgbClr val="157E9F"/>
                </a:solidFill>
                <a:latin typeface="方正清刻本悦宋简体" pitchFamily="2" charset="-122"/>
                <a:ea typeface="方正清刻本悦宋简体" pitchFamily="2" charset="-122"/>
              </a:rPr>
              <a:t>3</a:t>
            </a:r>
            <a:endParaRPr lang="zh-CN" altLang="en-US" sz="2400" b="1"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4"/>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RESULT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整体过程总结</a:t>
            </a:r>
            <a:endParaRPr lang="en-US" altLang="zh-CN" sz="2800" dirty="0">
              <a:solidFill>
                <a:srgbClr val="157E9F"/>
              </a:solidFill>
              <a:latin typeface="方正清刻本悦宋简体" pitchFamily="2" charset="-122"/>
              <a:ea typeface="方正清刻本悦宋简体" pitchFamily="2" charset="-122"/>
            </a:endParaRPr>
          </a:p>
        </p:txBody>
      </p:sp>
      <p:sp>
        <p:nvSpPr>
          <p:cNvPr id="45" name="L 形 44"/>
          <p:cNvSpPr/>
          <p:nvPr/>
        </p:nvSpPr>
        <p:spPr>
          <a:xfrm rot="2686645">
            <a:off x="4605409" y="2412321"/>
            <a:ext cx="1430064" cy="1443667"/>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7" name="L 形 46"/>
          <p:cNvSpPr/>
          <p:nvPr/>
        </p:nvSpPr>
        <p:spPr>
          <a:xfrm rot="8086645">
            <a:off x="5819106" y="2416548"/>
            <a:ext cx="1420689" cy="1392304"/>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9" name="L 形 48"/>
          <p:cNvSpPr/>
          <p:nvPr/>
        </p:nvSpPr>
        <p:spPr>
          <a:xfrm rot="13486645">
            <a:off x="5830864" y="3610563"/>
            <a:ext cx="1428819" cy="1428819"/>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2" name="L 形 51"/>
          <p:cNvSpPr/>
          <p:nvPr/>
        </p:nvSpPr>
        <p:spPr>
          <a:xfrm rot="18886645">
            <a:off x="4630661" y="3640515"/>
            <a:ext cx="1428819" cy="1428819"/>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3" name="文本框 52"/>
          <p:cNvSpPr txBox="1"/>
          <p:nvPr/>
        </p:nvSpPr>
        <p:spPr>
          <a:xfrm>
            <a:off x="4632667" y="24719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itchFamily="34" charset="0"/>
              </a:rPr>
              <a:t>S</a:t>
            </a:r>
            <a:endParaRPr lang="zh-CN" altLang="en-US" sz="5500" dirty="0">
              <a:solidFill>
                <a:schemeClr val="bg1"/>
              </a:solidFill>
              <a:latin typeface="Eras Light ITC" pitchFamily="34" charset="0"/>
            </a:endParaRPr>
          </a:p>
        </p:txBody>
      </p:sp>
      <p:sp>
        <p:nvSpPr>
          <p:cNvPr id="54" name="文本框 53"/>
          <p:cNvSpPr txBox="1"/>
          <p:nvPr/>
        </p:nvSpPr>
        <p:spPr>
          <a:xfrm>
            <a:off x="6133493" y="1960488"/>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itchFamily="34" charset="0"/>
              </a:rPr>
              <a:t>w</a:t>
            </a:r>
            <a:endParaRPr lang="zh-CN" altLang="en-US" sz="5500" dirty="0">
              <a:solidFill>
                <a:schemeClr val="bg1"/>
              </a:solidFill>
              <a:latin typeface="Eras Light ITC" pitchFamily="34" charset="0"/>
            </a:endParaRPr>
          </a:p>
        </p:txBody>
      </p:sp>
      <p:sp>
        <p:nvSpPr>
          <p:cNvPr id="55" name="文本框 54"/>
          <p:cNvSpPr txBox="1"/>
          <p:nvPr/>
        </p:nvSpPr>
        <p:spPr>
          <a:xfrm>
            <a:off x="6683607" y="3692716"/>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itchFamily="34" charset="0"/>
              </a:rPr>
              <a:t>T</a:t>
            </a:r>
            <a:endParaRPr lang="zh-CN" altLang="en-US" sz="5500" dirty="0">
              <a:solidFill>
                <a:schemeClr val="bg1"/>
              </a:solidFill>
              <a:latin typeface="Eras Light ITC" pitchFamily="34" charset="0"/>
            </a:endParaRPr>
          </a:p>
        </p:txBody>
      </p:sp>
      <p:sp>
        <p:nvSpPr>
          <p:cNvPr id="56" name="文本框 55"/>
          <p:cNvSpPr txBox="1"/>
          <p:nvPr/>
        </p:nvSpPr>
        <p:spPr>
          <a:xfrm>
            <a:off x="5033407" y="40961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itchFamily="34" charset="0"/>
              </a:rPr>
              <a:t>o</a:t>
            </a:r>
            <a:endParaRPr lang="zh-CN" altLang="en-US" sz="5500" dirty="0">
              <a:solidFill>
                <a:schemeClr val="bg1"/>
              </a:solidFill>
              <a:latin typeface="Eras Light ITC" pitchFamily="34" charset="0"/>
            </a:endParaRPr>
          </a:p>
        </p:txBody>
      </p:sp>
      <p:sp>
        <p:nvSpPr>
          <p:cNvPr id="57" name="圆角矩形 56"/>
          <p:cNvSpPr/>
          <p:nvPr/>
        </p:nvSpPr>
        <p:spPr>
          <a:xfrm rot="10800000" flipV="1">
            <a:off x="3395960" y="2180807"/>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58" name="文本框 57"/>
          <p:cNvSpPr txBox="1"/>
          <p:nvPr/>
        </p:nvSpPr>
        <p:spPr>
          <a:xfrm>
            <a:off x="1600762" y="2030490"/>
            <a:ext cx="1632174" cy="492440"/>
          </a:xfrm>
          <a:prstGeom prst="rect">
            <a:avLst/>
          </a:prstGeom>
          <a:noFill/>
        </p:spPr>
        <p:txBody>
          <a:bodyPr wrap="none" lIns="91438" tIns="45719" rIns="91438" bIns="45719"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优势 </a:t>
            </a:r>
            <a:r>
              <a:rPr lang="en-US" altLang="zh-CN" sz="2000" dirty="0" smtClean="0">
                <a:solidFill>
                  <a:srgbClr val="157E9F"/>
                </a:solidFill>
                <a:latin typeface="方正清刻本悦宋简体" pitchFamily="2" charset="-122"/>
                <a:ea typeface="方正清刻本悦宋简体" pitchFamily="2" charset="-122"/>
                <a:cs typeface="Segoe UI Semilight" panose="020B0402040204020203" pitchFamily="34" charset="0"/>
              </a:rPr>
              <a:t>Strengths</a:t>
            </a:r>
            <a:endParaRPr lang="zh-CN" altLang="en-US" sz="2000" dirty="0">
              <a:solidFill>
                <a:srgbClr val="157E9F"/>
              </a:solidFill>
              <a:latin typeface="方正清刻本悦宋简体" pitchFamily="2" charset="-122"/>
              <a:ea typeface="方正清刻本悦宋简体" pitchFamily="2" charset="-122"/>
              <a:cs typeface="Segoe UI Semilight" panose="020B0402040204020203" pitchFamily="34" charset="0"/>
            </a:endParaRPr>
          </a:p>
        </p:txBody>
      </p:sp>
      <p:cxnSp>
        <p:nvCxnSpPr>
          <p:cNvPr id="59" name="直接连接符 58"/>
          <p:cNvCxnSpPr/>
          <p:nvPr/>
        </p:nvCxnSpPr>
        <p:spPr>
          <a:xfrm>
            <a:off x="919593" y="245688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835717" y="2534770"/>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1" name="圆角矩形 60"/>
          <p:cNvSpPr/>
          <p:nvPr/>
        </p:nvSpPr>
        <p:spPr>
          <a:xfrm rot="10800000" flipV="1">
            <a:off x="8289986" y="21954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2" name="文本框 61"/>
          <p:cNvSpPr txBox="1"/>
          <p:nvPr/>
        </p:nvSpPr>
        <p:spPr>
          <a:xfrm>
            <a:off x="8721116" y="2106784"/>
            <a:ext cx="1842167" cy="892550"/>
          </a:xfrm>
          <a:prstGeom prst="rect">
            <a:avLst/>
          </a:prstGeom>
          <a:noFill/>
        </p:spPr>
        <p:txBody>
          <a:bodyPr wrap="none" lIns="91438" tIns="45719" rIns="91438" bIns="45719"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劣势 </a:t>
            </a:r>
            <a:r>
              <a:rPr lang="en-US" altLang="zh-CN" sz="2000" dirty="0">
                <a:solidFill>
                  <a:srgbClr val="157E9F"/>
                </a:solidFill>
                <a:latin typeface="方正清刻本悦宋简体" pitchFamily="2" charset="-122"/>
                <a:ea typeface="方正清刻本悦宋简体" pitchFamily="2" charset="-122"/>
                <a:cs typeface="Segoe UI Semilight" panose="020B0402040204020203" pitchFamily="34" charset="0"/>
              </a:rPr>
              <a:t>Weaknesses</a:t>
            </a:r>
            <a:endParaRPr lang="zh-CN" altLang="en-US" sz="2000" dirty="0">
              <a:solidFill>
                <a:srgbClr val="157E9F"/>
              </a:solidFill>
              <a:latin typeface="方正清刻本悦宋简体" pitchFamily="2" charset="-122"/>
              <a:ea typeface="方正清刻本悦宋简体" pitchFamily="2" charset="-122"/>
              <a:cs typeface="Segoe UI Semilight" panose="020B0402040204020203" pitchFamily="34" charset="0"/>
            </a:endParaRPr>
          </a:p>
          <a:p>
            <a:pPr>
              <a:lnSpc>
                <a:spcPct val="130000"/>
              </a:lnSpc>
            </a:pPr>
            <a:endParaRPr lang="zh-CN" altLang="en-US" sz="2000" dirty="0">
              <a:solidFill>
                <a:srgbClr val="157E9F"/>
              </a:solidFill>
              <a:latin typeface="方正清刻本悦宋简体" pitchFamily="2" charset="-122"/>
              <a:ea typeface="方正清刻本悦宋简体" pitchFamily="2" charset="-122"/>
              <a:cs typeface="Segoe UI Semilight" panose="020B0402040204020203" pitchFamily="34" charset="0"/>
            </a:endParaRPr>
          </a:p>
        </p:txBody>
      </p:sp>
      <p:cxnSp>
        <p:nvCxnSpPr>
          <p:cNvPr id="63" name="直接连接符 62"/>
          <p:cNvCxnSpPr/>
          <p:nvPr/>
        </p:nvCxnSpPr>
        <p:spPr>
          <a:xfrm>
            <a:off x="8802721" y="251855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718845" y="2596438"/>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5" name="圆角矩形 64"/>
          <p:cNvSpPr/>
          <p:nvPr/>
        </p:nvSpPr>
        <p:spPr>
          <a:xfrm rot="10800000" flipV="1">
            <a:off x="3389691" y="424552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6" name="文本框 65"/>
          <p:cNvSpPr txBox="1"/>
          <p:nvPr/>
        </p:nvSpPr>
        <p:spPr>
          <a:xfrm>
            <a:off x="1385318" y="4107140"/>
            <a:ext cx="1883845"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itchFamily="2" charset="-122"/>
                <a:ea typeface="方正清刻本悦宋简体" pitchFamily="2" charset="-122"/>
              </a:rPr>
              <a:t>机遇</a:t>
            </a:r>
            <a:r>
              <a:rPr lang="zh-CN" altLang="en-US" sz="2000" dirty="0" smtClean="0">
                <a:solidFill>
                  <a:srgbClr val="157E9F"/>
                </a:solidFill>
                <a:latin typeface="方正清刻本悦宋简体" pitchFamily="2" charset="-122"/>
                <a:ea typeface="方正清刻本悦宋简体" pitchFamily="2" charset="-122"/>
              </a:rPr>
              <a:t> </a:t>
            </a:r>
            <a:r>
              <a:rPr lang="en-US" altLang="zh-CN" sz="2000" dirty="0" smtClean="0">
                <a:solidFill>
                  <a:srgbClr val="157E9F"/>
                </a:solidFill>
                <a:latin typeface="方正清刻本悦宋简体" pitchFamily="2" charset="-122"/>
                <a:ea typeface="方正清刻本悦宋简体" pitchFamily="2" charset="-122"/>
                <a:cs typeface="Segoe UI Semilight" panose="020B0402040204020203" pitchFamily="34" charset="0"/>
              </a:rPr>
              <a:t>Opportunity</a:t>
            </a:r>
            <a:endParaRPr lang="zh-CN" altLang="en-US" sz="2000" dirty="0">
              <a:solidFill>
                <a:srgbClr val="157E9F"/>
              </a:solidFill>
              <a:latin typeface="方正清刻本悦宋简体" pitchFamily="2" charset="-122"/>
              <a:ea typeface="方正清刻本悦宋简体" pitchFamily="2" charset="-122"/>
              <a:cs typeface="Segoe UI Semilight" panose="020B0402040204020203" pitchFamily="34" charset="0"/>
            </a:endParaRPr>
          </a:p>
        </p:txBody>
      </p:sp>
      <p:cxnSp>
        <p:nvCxnSpPr>
          <p:cNvPr id="67" name="直接连接符 66"/>
          <p:cNvCxnSpPr/>
          <p:nvPr/>
        </p:nvCxnSpPr>
        <p:spPr>
          <a:xfrm>
            <a:off x="919595" y="451951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35717" y="4597402"/>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9" name="圆角矩形 68"/>
          <p:cNvSpPr/>
          <p:nvPr/>
        </p:nvSpPr>
        <p:spPr>
          <a:xfrm rot="10800000" flipV="1">
            <a:off x="8289983" y="4280285"/>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0" name="文本框 69"/>
          <p:cNvSpPr txBox="1"/>
          <p:nvPr/>
        </p:nvSpPr>
        <p:spPr>
          <a:xfrm>
            <a:off x="8721112" y="4190615"/>
            <a:ext cx="1473476"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itchFamily="2" charset="-122"/>
                <a:ea typeface="方正清刻本悦宋简体" pitchFamily="2" charset="-122"/>
              </a:rPr>
              <a:t>威胁</a:t>
            </a:r>
            <a:r>
              <a:rPr lang="zh-CN" altLang="en-US" sz="2000" dirty="0" smtClean="0">
                <a:solidFill>
                  <a:srgbClr val="157E9F"/>
                </a:solidFill>
                <a:latin typeface="方正清刻本悦宋简体" pitchFamily="2" charset="-122"/>
                <a:ea typeface="方正清刻本悦宋简体" pitchFamily="2" charset="-122"/>
              </a:rPr>
              <a:t> </a:t>
            </a:r>
            <a:r>
              <a:rPr lang="en-US" altLang="zh-CN" sz="2000" dirty="0" smtClean="0">
                <a:solidFill>
                  <a:srgbClr val="157E9F"/>
                </a:solidFill>
                <a:latin typeface="方正清刻本悦宋简体" pitchFamily="2" charset="-122"/>
                <a:ea typeface="方正清刻本悦宋简体" pitchFamily="2" charset="-122"/>
              </a:rPr>
              <a:t>Threats</a:t>
            </a:r>
            <a:endParaRPr lang="zh-CN" altLang="en-US" sz="2000" dirty="0">
              <a:solidFill>
                <a:srgbClr val="157E9F"/>
              </a:solidFill>
              <a:latin typeface="方正清刻本悦宋简体" pitchFamily="2" charset="-122"/>
              <a:ea typeface="方正清刻本悦宋简体" pitchFamily="2" charset="-122"/>
              <a:cs typeface="Segoe UI Semilight" panose="020B0402040204020203" pitchFamily="34" charset="0"/>
            </a:endParaRPr>
          </a:p>
        </p:txBody>
      </p:sp>
      <p:cxnSp>
        <p:nvCxnSpPr>
          <p:cNvPr id="71" name="直接连接符 70"/>
          <p:cNvCxnSpPr/>
          <p:nvPr/>
        </p:nvCxnSpPr>
        <p:spPr>
          <a:xfrm>
            <a:off x="8802720" y="46023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718843" y="468027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itchFamily="2" charset="-122"/>
                <a:ea typeface="方正清刻本悦宋简体" pitchFamily="2" charset="-122"/>
              </a:rPr>
              <a:t>分析讨论</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试验数据分析</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试验误差分析</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试验不足之处</a:t>
            </a:r>
            <a:endParaRPr lang="zh-CN" altLang="en-US" sz="2400" dirty="0">
              <a:solidFill>
                <a:schemeClr val="bg1"/>
              </a:solidFill>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5534311" y="1425422"/>
            <a:ext cx="2394858" cy="523220"/>
          </a:xfrm>
          <a:prstGeom prst="rect">
            <a:avLst/>
          </a:prstGeom>
          <a:noFill/>
        </p:spPr>
        <p:txBody>
          <a:bodyPr wrap="square" rtlCol="0">
            <a:spAutoFit/>
          </a:bodyPr>
          <a:lstStyle/>
          <a:p>
            <a:r>
              <a:rPr lang="zh-CN" altLang="en-US" sz="2800" b="1" dirty="0">
                <a:solidFill>
                  <a:srgbClr val="157E9F"/>
                </a:solidFill>
                <a:latin typeface="方正清刻本悦宋简体" pitchFamily="2" charset="-122"/>
                <a:ea typeface="方正清刻本悦宋简体" pitchFamily="2" charset="-122"/>
              </a:rPr>
              <a:t>研究背景</a:t>
            </a:r>
            <a:endParaRPr lang="zh-CN" altLang="en-US" sz="2800" b="1" dirty="0">
              <a:solidFill>
                <a:srgbClr val="157E9F"/>
              </a:solidFill>
              <a:latin typeface="方正清刻本悦宋简体" pitchFamily="2" charset="-122"/>
              <a:ea typeface="方正清刻本悦宋简体" pitchFamily="2" charset="-122"/>
            </a:endParaRPr>
          </a:p>
        </p:txBody>
      </p:sp>
      <p:sp>
        <p:nvSpPr>
          <p:cNvPr id="70" name="文本框 69"/>
          <p:cNvSpPr txBox="1"/>
          <p:nvPr/>
        </p:nvSpPr>
        <p:spPr>
          <a:xfrm>
            <a:off x="8814540" y="1396429"/>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研究目的</a:t>
            </a:r>
            <a:endParaRPr lang="zh-CN" altLang="en-US" sz="2800" b="1" dirty="0">
              <a:solidFill>
                <a:srgbClr val="157E9F"/>
              </a:solidFill>
              <a:latin typeface="方正清刻本悦宋简体" pitchFamily="2" charset="-122"/>
              <a:ea typeface="方正清刻本悦宋简体" pitchFamily="2" charset="-122"/>
            </a:endParaRPr>
          </a:p>
        </p:txBody>
      </p:sp>
      <p:sp>
        <p:nvSpPr>
          <p:cNvPr id="71" name="文本框 70"/>
          <p:cNvSpPr txBox="1"/>
          <p:nvPr/>
        </p:nvSpPr>
        <p:spPr>
          <a:xfrm>
            <a:off x="5493383" y="3093660"/>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研究过程</a:t>
            </a:r>
            <a:endParaRPr lang="zh-CN" altLang="en-US" sz="2800" b="1" dirty="0">
              <a:solidFill>
                <a:srgbClr val="157E9F"/>
              </a:solidFill>
              <a:latin typeface="方正清刻本悦宋简体" pitchFamily="2" charset="-122"/>
              <a:ea typeface="方正清刻本悦宋简体" pitchFamily="2" charset="-122"/>
            </a:endParaRPr>
          </a:p>
        </p:txBody>
      </p:sp>
      <p:sp>
        <p:nvSpPr>
          <p:cNvPr id="72" name="文本框 71"/>
          <p:cNvSpPr txBox="1"/>
          <p:nvPr/>
        </p:nvSpPr>
        <p:spPr>
          <a:xfrm>
            <a:off x="8773612" y="3093660"/>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研究结果</a:t>
            </a:r>
            <a:endParaRPr lang="zh-CN" altLang="en-US" sz="2800" b="1" dirty="0">
              <a:solidFill>
                <a:srgbClr val="157E9F"/>
              </a:solidFill>
              <a:latin typeface="方正清刻本悦宋简体" pitchFamily="2" charset="-122"/>
              <a:ea typeface="方正清刻本悦宋简体" pitchFamily="2" charset="-122"/>
            </a:endParaRPr>
          </a:p>
        </p:txBody>
      </p:sp>
      <p:sp>
        <p:nvSpPr>
          <p:cNvPr id="73" name="文本框 72"/>
          <p:cNvSpPr txBox="1"/>
          <p:nvPr/>
        </p:nvSpPr>
        <p:spPr>
          <a:xfrm>
            <a:off x="8766971" y="4804784"/>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展望未来</a:t>
            </a:r>
            <a:endParaRPr lang="zh-CN" altLang="en-US" sz="2800" b="1" dirty="0">
              <a:solidFill>
                <a:srgbClr val="157E9F"/>
              </a:solidFill>
              <a:latin typeface="方正清刻本悦宋简体" pitchFamily="2" charset="-122"/>
              <a:ea typeface="方正清刻本悦宋简体"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51667" y="3268397"/>
            <a:ext cx="1576072" cy="923330"/>
          </a:xfrm>
          <a:prstGeom prst="rect">
            <a:avLst/>
          </a:prstGeom>
        </p:spPr>
        <p:txBody>
          <a:bodyPr wrap="none">
            <a:spAutoFit/>
          </a:bodyPr>
          <a:lstStyle/>
          <a:p>
            <a:r>
              <a:rPr kumimoji="1" lang="zh-CN" altLang="en-US" sz="5400" b="1" dirty="0" smtClean="0">
                <a:solidFill>
                  <a:schemeClr val="bg1"/>
                </a:solidFill>
                <a:latin typeface="方正清刻本悦宋简体" pitchFamily="2" charset="-122"/>
                <a:ea typeface="方正清刻本悦宋简体" pitchFamily="2" charset="-122"/>
              </a:rPr>
              <a:t>目录</a:t>
            </a:r>
            <a:endParaRPr kumimoji="1" lang="zh-CN" altLang="en-US" sz="5400" b="1" dirty="0">
              <a:solidFill>
                <a:schemeClr val="bg1"/>
              </a:solidFill>
              <a:latin typeface="方正清刻本悦宋简体" pitchFamily="2" charset="-122"/>
              <a:ea typeface="方正清刻本悦宋简体" pitchFamily="2" charset="-122"/>
            </a:endParaRPr>
          </a:p>
        </p:txBody>
      </p:sp>
      <p:sp>
        <p:nvSpPr>
          <p:cNvPr id="128" name="文本框 127"/>
          <p:cNvSpPr txBox="1"/>
          <p:nvPr/>
        </p:nvSpPr>
        <p:spPr>
          <a:xfrm>
            <a:off x="5486742" y="4804784"/>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分析讨论</a:t>
            </a:r>
            <a:endParaRPr lang="zh-CN" altLang="en-US" sz="2800" b="1" dirty="0">
              <a:solidFill>
                <a:srgbClr val="157E9F"/>
              </a:solidFill>
              <a:latin typeface="方正清刻本悦宋简体" pitchFamily="2" charset="-122"/>
              <a:ea typeface="方正清刻本悦宋简体" pitchFamily="2" charset="-122"/>
            </a:endParaRPr>
          </a:p>
        </p:txBody>
      </p:sp>
      <p:sp>
        <p:nvSpPr>
          <p:cNvPr id="129" name="文本框 128"/>
          <p:cNvSpPr txBox="1"/>
          <p:nvPr/>
        </p:nvSpPr>
        <p:spPr>
          <a:xfrm>
            <a:off x="4643884" y="153187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01</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30" name="矩形 129"/>
          <p:cNvSpPr/>
          <p:nvPr/>
        </p:nvSpPr>
        <p:spPr>
          <a:xfrm>
            <a:off x="4643884" y="147182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792504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02</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32" name="矩形 131"/>
          <p:cNvSpPr/>
          <p:nvPr/>
        </p:nvSpPr>
        <p:spPr>
          <a:xfrm>
            <a:off x="792504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03</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34" name="矩形 133"/>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916926"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04</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36" name="矩形 135"/>
          <p:cNvSpPr/>
          <p:nvPr/>
        </p:nvSpPr>
        <p:spPr>
          <a:xfrm>
            <a:off x="7916926"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462445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05</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38" name="矩形 137"/>
          <p:cNvSpPr/>
          <p:nvPr/>
        </p:nvSpPr>
        <p:spPr>
          <a:xfrm>
            <a:off x="462445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7916926"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anose="020B0503020204020204" pitchFamily="34" charset="-122"/>
                <a:ea typeface="微软雅黑" panose="020B0503020204020204" pitchFamily="34" charset="-122"/>
              </a:rPr>
              <a:t>06</a:t>
            </a:r>
            <a:endParaRPr lang="en-US" altLang="zh-CN" sz="4000" b="1" dirty="0" smtClean="0">
              <a:solidFill>
                <a:srgbClr val="157E9F"/>
              </a:solidFill>
              <a:latin typeface="微软雅黑" panose="020B0503020204020204" pitchFamily="34" charset="-122"/>
              <a:ea typeface="微软雅黑" panose="020B0503020204020204" pitchFamily="34" charset="-122"/>
            </a:endParaRPr>
          </a:p>
        </p:txBody>
      </p:sp>
      <p:sp>
        <p:nvSpPr>
          <p:cNvPr id="140" name="矩形 139"/>
          <p:cNvSpPr/>
          <p:nvPr/>
        </p:nvSpPr>
        <p:spPr>
          <a:xfrm>
            <a:off x="7916926"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5562996" y="195396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Background</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文本框 141"/>
          <p:cNvSpPr txBox="1"/>
          <p:nvPr/>
        </p:nvSpPr>
        <p:spPr>
          <a:xfrm>
            <a:off x="8814540"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Research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Purpose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文本框 142"/>
          <p:cNvSpPr txBox="1"/>
          <p:nvPr/>
        </p:nvSpPr>
        <p:spPr>
          <a:xfrm>
            <a:off x="5528709" y="3641987"/>
            <a:ext cx="2394858"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Process</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4" name="文本框 143"/>
          <p:cNvSpPr txBox="1"/>
          <p:nvPr/>
        </p:nvSpPr>
        <p:spPr>
          <a:xfrm>
            <a:off x="8814540"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Research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Result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文本框 144"/>
          <p:cNvSpPr txBox="1"/>
          <p:nvPr/>
        </p:nvSpPr>
        <p:spPr>
          <a:xfrm>
            <a:off x="5522068" y="5349679"/>
            <a:ext cx="2394858"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Analysis &amp; Discussion</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文本框 145"/>
          <p:cNvSpPr txBox="1"/>
          <p:nvPr/>
        </p:nvSpPr>
        <p:spPr>
          <a:xfrm>
            <a:off x="8814540" y="5343095"/>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Future Prospect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7aeab349082b4cfeaa4d4ce094c299781"/>
          <p:cNvPicPr>
            <a:picLocks noChangeAspect="1"/>
          </p:cNvPicPr>
          <p:nvPr/>
        </p:nvPicPr>
        <p:blipFill>
          <a:blip r:embed="rId1"/>
          <a:stretch>
            <a:fillRect/>
          </a:stretch>
        </p:blipFill>
        <p:spPr>
          <a:xfrm>
            <a:off x="586105" y="626110"/>
            <a:ext cx="1861185" cy="186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ANALYSIS &amp;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试验数据分析</a:t>
            </a:r>
            <a:endParaRPr lang="en-US" altLang="zh-CN" sz="2800" dirty="0">
              <a:solidFill>
                <a:srgbClr val="157E9F"/>
              </a:solidFill>
              <a:latin typeface="方正清刻本悦宋简体" pitchFamily="2" charset="-122"/>
              <a:ea typeface="方正清刻本悦宋简体" pitchFamily="2" charset="-122"/>
            </a:endParaRPr>
          </a:p>
        </p:txBody>
      </p:sp>
      <p:graphicFrame>
        <p:nvGraphicFramePr>
          <p:cNvPr id="33" name="图表 32"/>
          <p:cNvGraphicFramePr/>
          <p:nvPr/>
        </p:nvGraphicFramePr>
        <p:xfrm>
          <a:off x="5534871" y="1228064"/>
          <a:ext cx="5929391" cy="3216023"/>
        </p:xfrm>
        <a:graphic>
          <a:graphicData uri="http://schemas.openxmlformats.org/drawingml/2006/chart">
            <c:chart xmlns:c="http://schemas.openxmlformats.org/drawingml/2006/chart" xmlns:r="http://schemas.openxmlformats.org/officeDocument/2006/relationships" r:id="rId1"/>
          </a:graphicData>
        </a:graphic>
      </p:graphicFrame>
      <p:sp>
        <p:nvSpPr>
          <p:cNvPr id="34" name="文本框 33"/>
          <p:cNvSpPr txBox="1"/>
          <p:nvPr/>
        </p:nvSpPr>
        <p:spPr>
          <a:xfrm>
            <a:off x="2623189" y="1856029"/>
            <a:ext cx="1229816"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rPr>
              <a:t>35%</a:t>
            </a:r>
            <a:endParaRPr lang="zh-CN" altLang="en-US"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5" name="圆角矩形 34"/>
          <p:cNvSpPr/>
          <p:nvPr/>
        </p:nvSpPr>
        <p:spPr>
          <a:xfrm rot="10800000" flipV="1">
            <a:off x="1059909" y="1995190"/>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itchFamily="2" charset="-122"/>
                <a:ea typeface="方正清刻本悦宋简体" pitchFamily="2" charset="-122"/>
              </a:rPr>
              <a:t>分析</a:t>
            </a:r>
            <a:r>
              <a:rPr lang="en-US" altLang="zh-CN" sz="2400" dirty="0">
                <a:latin typeface="方正清刻本悦宋简体" pitchFamily="2" charset="-122"/>
                <a:ea typeface="方正清刻本悦宋简体" pitchFamily="2" charset="-122"/>
              </a:rPr>
              <a:t>1</a:t>
            </a:r>
            <a:endParaRPr lang="zh-CN" altLang="en-US" sz="2400" dirty="0">
              <a:latin typeface="方正清刻本悦宋简体" pitchFamily="2" charset="-122"/>
              <a:ea typeface="方正清刻本悦宋简体" pitchFamily="2" charset="-122"/>
            </a:endParaRPr>
          </a:p>
        </p:txBody>
      </p:sp>
      <p:sp>
        <p:nvSpPr>
          <p:cNvPr id="36" name="文本框 35"/>
          <p:cNvSpPr txBox="1"/>
          <p:nvPr/>
        </p:nvSpPr>
        <p:spPr>
          <a:xfrm>
            <a:off x="2623188" y="4458141"/>
            <a:ext cx="1301951"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rPr>
              <a:t>281K</a:t>
            </a:r>
            <a:endParaRPr lang="zh-CN" altLang="en-US"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7" name="圆角矩形 36"/>
          <p:cNvSpPr/>
          <p:nvPr/>
        </p:nvSpPr>
        <p:spPr>
          <a:xfrm rot="10800000" flipV="1">
            <a:off x="1081359" y="4511675"/>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itchFamily="2" charset="-122"/>
                <a:ea typeface="方正清刻本悦宋简体" pitchFamily="2" charset="-122"/>
              </a:rPr>
              <a:t>分析</a:t>
            </a:r>
            <a:r>
              <a:rPr lang="en-US" altLang="zh-CN" sz="2400" dirty="0">
                <a:latin typeface="方正清刻本悦宋简体" pitchFamily="2" charset="-122"/>
                <a:ea typeface="方正清刻本悦宋简体" pitchFamily="2" charset="-122"/>
              </a:rPr>
              <a:t>3</a:t>
            </a:r>
            <a:endParaRPr lang="zh-CN" altLang="en-US" sz="2400" dirty="0">
              <a:latin typeface="方正清刻本悦宋简体" pitchFamily="2" charset="-122"/>
              <a:ea typeface="方正清刻本悦宋简体" pitchFamily="2" charset="-122"/>
            </a:endParaRPr>
          </a:p>
        </p:txBody>
      </p:sp>
      <p:sp>
        <p:nvSpPr>
          <p:cNvPr id="38" name="文本框 37"/>
          <p:cNvSpPr txBox="1"/>
          <p:nvPr/>
        </p:nvSpPr>
        <p:spPr>
          <a:xfrm>
            <a:off x="2623188" y="3193958"/>
            <a:ext cx="2087423"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rPr>
              <a:t>508,000</a:t>
            </a:r>
            <a:endParaRPr lang="zh-CN" altLang="en-US" sz="4400" dirty="0">
              <a:solidFill>
                <a:schemeClr val="tx1">
                  <a:lumMod val="75000"/>
                  <a:lumOff val="25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9" name="圆角矩形 38"/>
          <p:cNvSpPr/>
          <p:nvPr/>
        </p:nvSpPr>
        <p:spPr>
          <a:xfrm rot="10800000" flipV="1">
            <a:off x="1081359" y="3247491"/>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itchFamily="2" charset="-122"/>
                <a:ea typeface="方正清刻本悦宋简体" pitchFamily="2" charset="-122"/>
              </a:rPr>
              <a:t>分析</a:t>
            </a:r>
            <a:r>
              <a:rPr lang="en-US" altLang="zh-CN" sz="2400" dirty="0">
                <a:latin typeface="方正清刻本悦宋简体" pitchFamily="2" charset="-122"/>
                <a:ea typeface="方正清刻本悦宋简体" pitchFamily="2" charset="-122"/>
              </a:rPr>
              <a:t>2</a:t>
            </a:r>
            <a:endParaRPr lang="zh-CN" altLang="en-US" sz="2400" dirty="0">
              <a:latin typeface="方正清刻本悦宋简体" pitchFamily="2" charset="-122"/>
              <a:ea typeface="方正清刻本悦宋简体" pitchFamily="2" charset="-122"/>
            </a:endParaRPr>
          </a:p>
        </p:txBody>
      </p:sp>
      <p:sp>
        <p:nvSpPr>
          <p:cNvPr id="40" name="矩形 39"/>
          <p:cNvSpPr/>
          <p:nvPr/>
        </p:nvSpPr>
        <p:spPr>
          <a:xfrm>
            <a:off x="5693786" y="4752393"/>
            <a:ext cx="5389463" cy="1052596"/>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flipV="1">
            <a:off x="958012" y="537629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200038" y="116227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2"/>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ANALYSIS &amp;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试验误差分析</a:t>
            </a:r>
            <a:endParaRPr lang="en-US" altLang="zh-CN" sz="2800" dirty="0">
              <a:solidFill>
                <a:srgbClr val="157E9F"/>
              </a:solidFill>
              <a:latin typeface="方正清刻本悦宋简体" pitchFamily="2" charset="-122"/>
              <a:ea typeface="方正清刻本悦宋简体" pitchFamily="2" charset="-122"/>
            </a:endParaRPr>
          </a:p>
        </p:txBody>
      </p:sp>
      <p:grpSp>
        <p:nvGrpSpPr>
          <p:cNvPr id="23" name="组合 22"/>
          <p:cNvGrpSpPr/>
          <p:nvPr/>
        </p:nvGrpSpPr>
        <p:grpSpPr>
          <a:xfrm>
            <a:off x="1103070" y="2560784"/>
            <a:ext cx="1842896" cy="1742800"/>
            <a:chOff x="1017962" y="1558577"/>
            <a:chExt cx="2207996" cy="2088070"/>
          </a:xfrm>
          <a:solidFill>
            <a:srgbClr val="157E9F">
              <a:alpha val="65000"/>
            </a:srgbClr>
          </a:solidFill>
        </p:grpSpPr>
        <p:sp>
          <p:nvSpPr>
            <p:cNvPr id="24" name="等腰三角形 23"/>
            <p:cNvSpPr/>
            <p:nvPr/>
          </p:nvSpPr>
          <p:spPr>
            <a:xfrm>
              <a:off x="1017962"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5" name="等腰三角形 24"/>
            <p:cNvSpPr/>
            <p:nvPr/>
          </p:nvSpPr>
          <p:spPr>
            <a:xfrm>
              <a:off x="1017962"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6" name="组合 25"/>
          <p:cNvGrpSpPr/>
          <p:nvPr/>
        </p:nvGrpSpPr>
        <p:grpSpPr>
          <a:xfrm flipV="1">
            <a:off x="7217010" y="2802510"/>
            <a:ext cx="1842896" cy="1742800"/>
            <a:chOff x="8997271" y="1558577"/>
            <a:chExt cx="2207996" cy="2088070"/>
          </a:xfrm>
          <a:solidFill>
            <a:srgbClr val="157E9F">
              <a:alpha val="65000"/>
            </a:srgbClr>
          </a:solidFill>
        </p:grpSpPr>
        <p:sp>
          <p:nvSpPr>
            <p:cNvPr id="27" name="等腰三角形 26"/>
            <p:cNvSpPr/>
            <p:nvPr/>
          </p:nvSpPr>
          <p:spPr>
            <a:xfrm>
              <a:off x="8997271"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8" name="等腰三角形 27"/>
            <p:cNvSpPr/>
            <p:nvPr/>
          </p:nvSpPr>
          <p:spPr>
            <a:xfrm>
              <a:off x="8997271"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9" name="组合 28"/>
          <p:cNvGrpSpPr/>
          <p:nvPr/>
        </p:nvGrpSpPr>
        <p:grpSpPr>
          <a:xfrm flipV="1">
            <a:off x="3055015" y="2803547"/>
            <a:ext cx="1842896" cy="1742800"/>
            <a:chOff x="3467180" y="3932342"/>
            <a:chExt cx="2207996" cy="2088070"/>
          </a:xfrm>
          <a:solidFill>
            <a:srgbClr val="157E9F">
              <a:alpha val="65000"/>
            </a:srgbClr>
          </a:solidFill>
        </p:grpSpPr>
        <p:sp>
          <p:nvSpPr>
            <p:cNvPr id="30" name="等腰三角形 29"/>
            <p:cNvSpPr/>
            <p:nvPr/>
          </p:nvSpPr>
          <p:spPr>
            <a:xfrm>
              <a:off x="3467180"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1" name="等腰三角形 30"/>
            <p:cNvSpPr/>
            <p:nvPr/>
          </p:nvSpPr>
          <p:spPr>
            <a:xfrm>
              <a:off x="3467180"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32" name="组合 31"/>
          <p:cNvGrpSpPr/>
          <p:nvPr/>
        </p:nvGrpSpPr>
        <p:grpSpPr>
          <a:xfrm>
            <a:off x="5136012" y="2560784"/>
            <a:ext cx="1842896" cy="1742800"/>
            <a:chOff x="6614571" y="3932342"/>
            <a:chExt cx="2207996" cy="2088070"/>
          </a:xfrm>
          <a:solidFill>
            <a:srgbClr val="157E9F">
              <a:alpha val="65000"/>
            </a:srgbClr>
          </a:solidFill>
        </p:grpSpPr>
        <p:sp>
          <p:nvSpPr>
            <p:cNvPr id="43" name="等腰三角形 42"/>
            <p:cNvSpPr/>
            <p:nvPr/>
          </p:nvSpPr>
          <p:spPr>
            <a:xfrm>
              <a:off x="6614571" y="4116967"/>
              <a:ext cx="2207996" cy="1903445"/>
            </a:xfrm>
            <a:prstGeom prst="triangl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4" name="等腰三角形 43"/>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45" name="组合 44"/>
          <p:cNvGrpSpPr/>
          <p:nvPr/>
        </p:nvGrpSpPr>
        <p:grpSpPr>
          <a:xfrm>
            <a:off x="9252194" y="2560784"/>
            <a:ext cx="1842896" cy="1742800"/>
            <a:chOff x="6614571" y="3932342"/>
            <a:chExt cx="2207996" cy="2088070"/>
          </a:xfrm>
          <a:solidFill>
            <a:srgbClr val="157E9F">
              <a:alpha val="65000"/>
            </a:srgbClr>
          </a:solidFill>
        </p:grpSpPr>
        <p:sp>
          <p:nvSpPr>
            <p:cNvPr id="46" name="等腰三角形 45"/>
            <p:cNvSpPr/>
            <p:nvPr/>
          </p:nvSpPr>
          <p:spPr>
            <a:xfrm>
              <a:off x="6614571"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7" name="等腰三角形 46"/>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sp>
        <p:nvSpPr>
          <p:cNvPr id="48" name="Freeform 70"/>
          <p:cNvSpPr>
            <a:spLocks noEditPoints="1"/>
          </p:cNvSpPr>
          <p:nvPr/>
        </p:nvSpPr>
        <p:spPr bwMode="auto">
          <a:xfrm>
            <a:off x="1788893" y="3355136"/>
            <a:ext cx="471249" cy="319812"/>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49" name="Freeform 121"/>
          <p:cNvSpPr/>
          <p:nvPr/>
        </p:nvSpPr>
        <p:spPr bwMode="auto">
          <a:xfrm>
            <a:off x="3740840" y="3275105"/>
            <a:ext cx="471249" cy="43339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50" name="矩形 49"/>
          <p:cNvSpPr/>
          <p:nvPr/>
        </p:nvSpPr>
        <p:spPr>
          <a:xfrm>
            <a:off x="1241000" y="4874592"/>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H="1">
            <a:off x="1167206" y="457226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153074" y="1438158"/>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flipH="1">
            <a:off x="3079280" y="113582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314581" y="4874592"/>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5240788" y="457226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467155" y="4874592"/>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flipH="1">
            <a:off x="9393360" y="457226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85467" y="1029817"/>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误差分析</a:t>
            </a:r>
            <a:endParaRPr lang="zh-CN" altLang="en-US" sz="2000" dirty="0">
              <a:solidFill>
                <a:srgbClr val="157E9F"/>
              </a:solidFill>
              <a:latin typeface="方正清刻本悦宋简体" pitchFamily="2" charset="-122"/>
              <a:ea typeface="方正清刻本悦宋简体" pitchFamily="2" charset="-122"/>
            </a:endParaRPr>
          </a:p>
        </p:txBody>
      </p:sp>
      <p:sp>
        <p:nvSpPr>
          <p:cNvPr id="62" name="矩形 61"/>
          <p:cNvSpPr/>
          <p:nvPr/>
        </p:nvSpPr>
        <p:spPr>
          <a:xfrm>
            <a:off x="7298754" y="1438158"/>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63" name="直接连接符 62"/>
          <p:cNvCxnSpPr/>
          <p:nvPr/>
        </p:nvCxnSpPr>
        <p:spPr>
          <a:xfrm flipH="1">
            <a:off x="7224961" y="113582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Freeform 25"/>
          <p:cNvSpPr>
            <a:spLocks noEditPoints="1"/>
          </p:cNvSpPr>
          <p:nvPr/>
        </p:nvSpPr>
        <p:spPr bwMode="auto">
          <a:xfrm>
            <a:off x="5850606" y="3317090"/>
            <a:ext cx="433868" cy="43386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grpSp>
        <p:nvGrpSpPr>
          <p:cNvPr id="66" name="组合 65"/>
          <p:cNvGrpSpPr/>
          <p:nvPr/>
        </p:nvGrpSpPr>
        <p:grpSpPr>
          <a:xfrm>
            <a:off x="7912445" y="3265788"/>
            <a:ext cx="452025" cy="452025"/>
            <a:chOff x="413379" y="7611656"/>
            <a:chExt cx="452025" cy="452025"/>
          </a:xfrm>
        </p:grpSpPr>
        <p:sp>
          <p:nvSpPr>
            <p:cNvPr id="67" name="Freeform 28"/>
            <p:cNvSpPr>
              <a:spLocks noEditPoints="1"/>
            </p:cNvSpPr>
            <p:nvPr/>
          </p:nvSpPr>
          <p:spPr bwMode="auto">
            <a:xfrm>
              <a:off x="413379" y="7611656"/>
              <a:ext cx="452025" cy="452025"/>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8" name="Freeform 29"/>
            <p:cNvSpPr/>
            <p:nvPr/>
          </p:nvSpPr>
          <p:spPr bwMode="auto">
            <a:xfrm>
              <a:off x="648470" y="7745447"/>
              <a:ext cx="74541" cy="83142"/>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9" name="Freeform 30"/>
            <p:cNvSpPr/>
            <p:nvPr/>
          </p:nvSpPr>
          <p:spPr bwMode="auto">
            <a:xfrm>
              <a:off x="648470" y="7649882"/>
              <a:ext cx="58295" cy="88876"/>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0" name="Freeform 31"/>
            <p:cNvSpPr/>
            <p:nvPr/>
          </p:nvSpPr>
          <p:spPr bwMode="auto">
            <a:xfrm>
              <a:off x="571062" y="7647970"/>
              <a:ext cx="59250" cy="90787"/>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1" name="Freeform 32"/>
            <p:cNvSpPr/>
            <p:nvPr/>
          </p:nvSpPr>
          <p:spPr bwMode="auto">
            <a:xfrm>
              <a:off x="684786" y="7652749"/>
              <a:ext cx="89832" cy="71674"/>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2" name="Freeform 33"/>
            <p:cNvSpPr/>
            <p:nvPr/>
          </p:nvSpPr>
          <p:spPr bwMode="auto">
            <a:xfrm>
              <a:off x="726835" y="7717733"/>
              <a:ext cx="102255" cy="110857"/>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3" name="Freeform 34"/>
            <p:cNvSpPr/>
            <p:nvPr/>
          </p:nvSpPr>
          <p:spPr bwMode="auto">
            <a:xfrm>
              <a:off x="557683" y="7745447"/>
              <a:ext cx="72630" cy="83142"/>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4" name="Freeform 35"/>
            <p:cNvSpPr/>
            <p:nvPr/>
          </p:nvSpPr>
          <p:spPr bwMode="auto">
            <a:xfrm>
              <a:off x="648470" y="7846747"/>
              <a:ext cx="74541" cy="81230"/>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5" name="Freeform 36"/>
            <p:cNvSpPr/>
            <p:nvPr/>
          </p:nvSpPr>
          <p:spPr bwMode="auto">
            <a:xfrm>
              <a:off x="557683" y="7846747"/>
              <a:ext cx="72630" cy="81230"/>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6" name="Freeform 37"/>
            <p:cNvSpPr/>
            <p:nvPr/>
          </p:nvSpPr>
          <p:spPr bwMode="auto">
            <a:xfrm>
              <a:off x="571062" y="7937534"/>
              <a:ext cx="59250" cy="87920"/>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7" name="Freeform 38"/>
            <p:cNvSpPr/>
            <p:nvPr/>
          </p:nvSpPr>
          <p:spPr bwMode="auto">
            <a:xfrm>
              <a:off x="684786" y="7948047"/>
              <a:ext cx="89832" cy="74541"/>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8" name="Freeform 39"/>
            <p:cNvSpPr/>
            <p:nvPr/>
          </p:nvSpPr>
          <p:spPr bwMode="auto">
            <a:xfrm>
              <a:off x="506078" y="7652749"/>
              <a:ext cx="89832" cy="71674"/>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9" name="Freeform 40"/>
            <p:cNvSpPr/>
            <p:nvPr/>
          </p:nvSpPr>
          <p:spPr bwMode="auto">
            <a:xfrm>
              <a:off x="726835" y="7846747"/>
              <a:ext cx="102255" cy="110857"/>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0" name="Freeform 41"/>
            <p:cNvSpPr/>
            <p:nvPr/>
          </p:nvSpPr>
          <p:spPr bwMode="auto">
            <a:xfrm>
              <a:off x="648470" y="7937534"/>
              <a:ext cx="58295" cy="87920"/>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1" name="Freeform 42"/>
            <p:cNvSpPr/>
            <p:nvPr/>
          </p:nvSpPr>
          <p:spPr bwMode="auto">
            <a:xfrm>
              <a:off x="449694" y="7717733"/>
              <a:ext cx="101300" cy="110857"/>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2" name="Freeform 43"/>
            <p:cNvSpPr/>
            <p:nvPr/>
          </p:nvSpPr>
          <p:spPr bwMode="auto">
            <a:xfrm>
              <a:off x="449694" y="7846747"/>
              <a:ext cx="101300" cy="110857"/>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3" name="Freeform 44"/>
            <p:cNvSpPr/>
            <p:nvPr/>
          </p:nvSpPr>
          <p:spPr bwMode="auto">
            <a:xfrm>
              <a:off x="503211" y="7948047"/>
              <a:ext cx="92699" cy="74541"/>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grpSp>
      <p:sp>
        <p:nvSpPr>
          <p:cNvPr id="84" name="Freeform 79"/>
          <p:cNvSpPr/>
          <p:nvPr/>
        </p:nvSpPr>
        <p:spPr bwMode="auto">
          <a:xfrm>
            <a:off x="9897966" y="3392889"/>
            <a:ext cx="542812" cy="341169"/>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sp>
        <p:nvSpPr>
          <p:cNvPr id="85" name="文本框 84"/>
          <p:cNvSpPr txBox="1"/>
          <p:nvPr/>
        </p:nvSpPr>
        <p:spPr>
          <a:xfrm>
            <a:off x="7307155" y="1018046"/>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误差分析</a:t>
            </a:r>
            <a:endParaRPr lang="zh-CN" altLang="en-US" sz="2000" dirty="0">
              <a:solidFill>
                <a:srgbClr val="157E9F"/>
              </a:solidFill>
              <a:latin typeface="方正清刻本悦宋简体" pitchFamily="2" charset="-122"/>
              <a:ea typeface="方正清刻本悦宋简体" pitchFamily="2" charset="-122"/>
            </a:endParaRPr>
          </a:p>
        </p:txBody>
      </p:sp>
      <p:sp>
        <p:nvSpPr>
          <p:cNvPr id="86" name="文本框 85"/>
          <p:cNvSpPr txBox="1"/>
          <p:nvPr/>
        </p:nvSpPr>
        <p:spPr>
          <a:xfrm>
            <a:off x="1240999" y="4418189"/>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误差分析</a:t>
            </a:r>
            <a:endParaRPr lang="zh-CN" altLang="en-US" sz="2000" dirty="0">
              <a:solidFill>
                <a:srgbClr val="157E9F"/>
              </a:solidFill>
              <a:latin typeface="方正清刻本悦宋简体" pitchFamily="2" charset="-122"/>
              <a:ea typeface="方正清刻本悦宋简体" pitchFamily="2" charset="-122"/>
            </a:endParaRPr>
          </a:p>
        </p:txBody>
      </p:sp>
      <p:sp>
        <p:nvSpPr>
          <p:cNvPr id="87" name="文本框 86"/>
          <p:cNvSpPr txBox="1"/>
          <p:nvPr/>
        </p:nvSpPr>
        <p:spPr>
          <a:xfrm>
            <a:off x="5327334" y="4418189"/>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误差分析</a:t>
            </a:r>
            <a:endParaRPr lang="zh-CN" altLang="en-US" sz="2000" dirty="0">
              <a:solidFill>
                <a:srgbClr val="157E9F"/>
              </a:solidFill>
              <a:latin typeface="方正清刻本悦宋简体" pitchFamily="2" charset="-122"/>
              <a:ea typeface="方正清刻本悦宋简体" pitchFamily="2" charset="-122"/>
            </a:endParaRPr>
          </a:p>
        </p:txBody>
      </p:sp>
      <p:sp>
        <p:nvSpPr>
          <p:cNvPr id="88" name="文本框 87"/>
          <p:cNvSpPr txBox="1"/>
          <p:nvPr/>
        </p:nvSpPr>
        <p:spPr>
          <a:xfrm>
            <a:off x="9487461" y="4418188"/>
            <a:ext cx="1210580" cy="456403"/>
          </a:xfrm>
          <a:prstGeom prst="rect">
            <a:avLst/>
          </a:prstGeom>
          <a:noFill/>
        </p:spPr>
        <p:txBody>
          <a:bodyPr wrap="none" lIns="91436" tIns="45718" rIns="91436" bIns="45718" rtlCol="0">
            <a:spAutoFit/>
          </a:bodyPr>
          <a:lstStyle/>
          <a:p>
            <a:pPr>
              <a:lnSpc>
                <a:spcPct val="130000"/>
              </a:lnSpc>
            </a:pPr>
            <a:r>
              <a:rPr lang="zh-CN" altLang="en-US" sz="2000" dirty="0" smtClean="0">
                <a:solidFill>
                  <a:srgbClr val="157E9F"/>
                </a:solidFill>
                <a:latin typeface="方正清刻本悦宋简体" pitchFamily="2" charset="-122"/>
                <a:ea typeface="方正清刻本悦宋简体" pitchFamily="2" charset="-122"/>
              </a:rPr>
              <a:t>误差分析</a:t>
            </a:r>
            <a:endParaRPr lang="zh-CN" altLang="en-US" sz="2000" dirty="0">
              <a:solidFill>
                <a:srgbClr val="157E9F"/>
              </a:solidFill>
              <a:latin typeface="方正清刻本悦宋简体" pitchFamily="2" charset="-122"/>
              <a:ea typeface="方正清刻本悦宋简体" pitchFamily="2" charset="-122"/>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ANALYSIS &amp; DISCUSSION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试验不足之处</a:t>
            </a:r>
            <a:endParaRPr lang="en-US" altLang="zh-CN" sz="2800" dirty="0">
              <a:solidFill>
                <a:srgbClr val="157E9F"/>
              </a:solidFill>
              <a:latin typeface="方正清刻本悦宋简体" pitchFamily="2" charset="-122"/>
              <a:ea typeface="方正清刻本悦宋简体" pitchFamily="2" charset="-122"/>
            </a:endParaRPr>
          </a:p>
        </p:txBody>
      </p:sp>
      <p:sp>
        <p:nvSpPr>
          <p:cNvPr id="60" name="矩形 59"/>
          <p:cNvSpPr/>
          <p:nvPr/>
        </p:nvSpPr>
        <p:spPr>
          <a:xfrm>
            <a:off x="2781300" y="20383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057650" y="3314700"/>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781300" y="45910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504950" y="3306412"/>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3133725" y="2091750"/>
            <a:ext cx="752475" cy="584775"/>
          </a:xfrm>
          <a:prstGeom prst="rect">
            <a:avLst/>
          </a:prstGeom>
          <a:noFill/>
        </p:spPr>
        <p:txBody>
          <a:bodyPr wrap="square" rtlCol="0">
            <a:spAutoFit/>
          </a:bodyPr>
          <a:lstStyle/>
          <a:p>
            <a:r>
              <a:rPr lang="en-US" altLang="zh-CN" sz="3200" b="1" dirty="0" smtClean="0">
                <a:solidFill>
                  <a:schemeClr val="bg1"/>
                </a:solidFill>
              </a:rPr>
              <a:t>02</a:t>
            </a:r>
            <a:endParaRPr lang="zh-CN" altLang="en-US" sz="3200" b="1" dirty="0">
              <a:solidFill>
                <a:schemeClr val="bg1"/>
              </a:solidFill>
            </a:endParaRPr>
          </a:p>
        </p:txBody>
      </p:sp>
      <p:sp>
        <p:nvSpPr>
          <p:cNvPr id="91" name="文本框 90"/>
          <p:cNvSpPr txBox="1"/>
          <p:nvPr/>
        </p:nvSpPr>
        <p:spPr>
          <a:xfrm>
            <a:off x="4390061" y="3349783"/>
            <a:ext cx="752475" cy="584775"/>
          </a:xfrm>
          <a:prstGeom prst="rect">
            <a:avLst/>
          </a:prstGeom>
          <a:noFill/>
        </p:spPr>
        <p:txBody>
          <a:bodyPr wrap="square" rtlCol="0">
            <a:spAutoFit/>
          </a:bodyPr>
          <a:lstStyle/>
          <a:p>
            <a:r>
              <a:rPr lang="en-US" altLang="zh-CN" sz="3200" b="1" dirty="0" smtClean="0">
                <a:solidFill>
                  <a:schemeClr val="bg1"/>
                </a:solidFill>
              </a:rPr>
              <a:t>03</a:t>
            </a:r>
            <a:endParaRPr lang="zh-CN" altLang="en-US" sz="3200" b="1" dirty="0">
              <a:solidFill>
                <a:schemeClr val="bg1"/>
              </a:solidFill>
            </a:endParaRPr>
          </a:p>
        </p:txBody>
      </p:sp>
      <p:sp>
        <p:nvSpPr>
          <p:cNvPr id="92" name="文本框 91"/>
          <p:cNvSpPr txBox="1"/>
          <p:nvPr/>
        </p:nvSpPr>
        <p:spPr>
          <a:xfrm>
            <a:off x="3133725" y="4644450"/>
            <a:ext cx="752475" cy="584775"/>
          </a:xfrm>
          <a:prstGeom prst="rect">
            <a:avLst/>
          </a:prstGeom>
          <a:noFill/>
        </p:spPr>
        <p:txBody>
          <a:bodyPr wrap="square" rtlCol="0">
            <a:spAutoFit/>
          </a:bodyPr>
          <a:lstStyle/>
          <a:p>
            <a:r>
              <a:rPr lang="en-US" altLang="zh-CN" sz="3200" b="1" dirty="0" smtClean="0">
                <a:solidFill>
                  <a:schemeClr val="bg1"/>
                </a:solidFill>
              </a:rPr>
              <a:t>04</a:t>
            </a:r>
            <a:endParaRPr lang="zh-CN" altLang="en-US" sz="3200" b="1" dirty="0">
              <a:solidFill>
                <a:schemeClr val="bg1"/>
              </a:solidFill>
            </a:endParaRPr>
          </a:p>
        </p:txBody>
      </p:sp>
      <p:sp>
        <p:nvSpPr>
          <p:cNvPr id="93" name="文本框 92"/>
          <p:cNvSpPr txBox="1"/>
          <p:nvPr/>
        </p:nvSpPr>
        <p:spPr>
          <a:xfrm>
            <a:off x="1850891" y="3378862"/>
            <a:ext cx="752475" cy="584775"/>
          </a:xfrm>
          <a:prstGeom prst="rect">
            <a:avLst/>
          </a:prstGeom>
          <a:noFill/>
        </p:spPr>
        <p:txBody>
          <a:bodyPr wrap="square" rtlCol="0">
            <a:spAutoFit/>
          </a:bodyPr>
          <a:lstStyle/>
          <a:p>
            <a:r>
              <a:rPr lang="en-US" altLang="zh-CN" sz="3200" b="1" dirty="0" smtClean="0">
                <a:solidFill>
                  <a:schemeClr val="bg1"/>
                </a:solidFill>
              </a:rPr>
              <a:t>01</a:t>
            </a:r>
            <a:endParaRPr lang="zh-CN" altLang="en-US" sz="3200" b="1" dirty="0">
              <a:solidFill>
                <a:schemeClr val="bg1"/>
              </a:solidFill>
            </a:endParaRPr>
          </a:p>
        </p:txBody>
      </p:sp>
      <p:sp>
        <p:nvSpPr>
          <p:cNvPr id="98" name="Freeform 17"/>
          <p:cNvSpPr>
            <a:spLocks noEditPoints="1"/>
          </p:cNvSpPr>
          <p:nvPr/>
        </p:nvSpPr>
        <p:spPr bwMode="auto">
          <a:xfrm>
            <a:off x="3214581" y="2636435"/>
            <a:ext cx="455685" cy="449414"/>
          </a:xfrm>
          <a:custGeom>
            <a:avLst/>
            <a:gdLst/>
            <a:ahLst/>
            <a:cxnLst>
              <a:cxn ang="0">
                <a:pos x="0" y="212"/>
              </a:cxn>
              <a:cxn ang="0">
                <a:pos x="0" y="212"/>
              </a:cxn>
              <a:cxn ang="0">
                <a:pos x="0" y="212"/>
              </a:cxn>
              <a:cxn ang="0">
                <a:pos x="0" y="212"/>
              </a:cxn>
              <a:cxn ang="0">
                <a:pos x="424" y="204"/>
              </a:cxn>
              <a:cxn ang="0">
                <a:pos x="424" y="204"/>
              </a:cxn>
              <a:cxn ang="0">
                <a:pos x="422" y="202"/>
              </a:cxn>
              <a:cxn ang="0">
                <a:pos x="420" y="198"/>
              </a:cxn>
              <a:cxn ang="0">
                <a:pos x="224" y="2"/>
              </a:cxn>
              <a:cxn ang="0">
                <a:pos x="224" y="2"/>
              </a:cxn>
              <a:cxn ang="0">
                <a:pos x="222" y="0"/>
              </a:cxn>
              <a:cxn ang="0">
                <a:pos x="218" y="0"/>
              </a:cxn>
              <a:cxn ang="0">
                <a:pos x="218" y="0"/>
              </a:cxn>
              <a:cxn ang="0">
                <a:pos x="218" y="0"/>
              </a:cxn>
              <a:cxn ang="0">
                <a:pos x="214" y="0"/>
              </a:cxn>
              <a:cxn ang="0">
                <a:pos x="212" y="2"/>
              </a:cxn>
              <a:cxn ang="0">
                <a:pos x="16" y="198"/>
              </a:cxn>
              <a:cxn ang="0">
                <a:pos x="16" y="198"/>
              </a:cxn>
              <a:cxn ang="0">
                <a:pos x="14" y="202"/>
              </a:cxn>
              <a:cxn ang="0">
                <a:pos x="12" y="204"/>
              </a:cxn>
              <a:cxn ang="0">
                <a:pos x="12" y="204"/>
              </a:cxn>
              <a:cxn ang="0">
                <a:pos x="14" y="208"/>
              </a:cxn>
              <a:cxn ang="0">
                <a:pos x="14" y="210"/>
              </a:cxn>
              <a:cxn ang="0">
                <a:pos x="18" y="212"/>
              </a:cxn>
              <a:cxn ang="0">
                <a:pos x="20" y="214"/>
              </a:cxn>
              <a:cxn ang="0">
                <a:pos x="68" y="214"/>
              </a:cxn>
              <a:cxn ang="0">
                <a:pos x="68" y="252"/>
              </a:cxn>
              <a:cxn ang="0">
                <a:pos x="68" y="430"/>
              </a:cxn>
              <a:cxn ang="0">
                <a:pos x="176" y="430"/>
              </a:cxn>
              <a:cxn ang="0">
                <a:pos x="176" y="304"/>
              </a:cxn>
              <a:cxn ang="0">
                <a:pos x="176" y="304"/>
              </a:cxn>
              <a:cxn ang="0">
                <a:pos x="176" y="302"/>
              </a:cxn>
              <a:cxn ang="0">
                <a:pos x="178" y="300"/>
              </a:cxn>
              <a:cxn ang="0">
                <a:pos x="182" y="298"/>
              </a:cxn>
              <a:cxn ang="0">
                <a:pos x="184" y="296"/>
              </a:cxn>
              <a:cxn ang="0">
                <a:pos x="252" y="296"/>
              </a:cxn>
              <a:cxn ang="0">
                <a:pos x="252" y="296"/>
              </a:cxn>
              <a:cxn ang="0">
                <a:pos x="254" y="298"/>
              </a:cxn>
              <a:cxn ang="0">
                <a:pos x="258" y="300"/>
              </a:cxn>
              <a:cxn ang="0">
                <a:pos x="258" y="302"/>
              </a:cxn>
              <a:cxn ang="0">
                <a:pos x="260" y="304"/>
              </a:cxn>
              <a:cxn ang="0">
                <a:pos x="260" y="430"/>
              </a:cxn>
              <a:cxn ang="0">
                <a:pos x="368" y="430"/>
              </a:cxn>
              <a:cxn ang="0">
                <a:pos x="368" y="252"/>
              </a:cxn>
              <a:cxn ang="0">
                <a:pos x="368" y="212"/>
              </a:cxn>
              <a:cxn ang="0">
                <a:pos x="368" y="212"/>
              </a:cxn>
              <a:cxn ang="0">
                <a:pos x="414" y="212"/>
              </a:cxn>
              <a:cxn ang="0">
                <a:pos x="414" y="212"/>
              </a:cxn>
              <a:cxn ang="0">
                <a:pos x="418" y="212"/>
              </a:cxn>
              <a:cxn ang="0">
                <a:pos x="420" y="210"/>
              </a:cxn>
              <a:cxn ang="0">
                <a:pos x="422" y="208"/>
              </a:cxn>
              <a:cxn ang="0">
                <a:pos x="424" y="204"/>
              </a:cxn>
              <a:cxn ang="0">
                <a:pos x="436" y="214"/>
              </a:cxn>
              <a:cxn ang="0">
                <a:pos x="434" y="212"/>
              </a:cxn>
              <a:cxn ang="0">
                <a:pos x="434" y="214"/>
              </a:cxn>
              <a:cxn ang="0">
                <a:pos x="436" y="214"/>
              </a:cxn>
            </a:cxnLst>
            <a:rect l="0" t="0" r="r" b="b"/>
            <a:pathLst>
              <a:path w="436" h="430">
                <a:moveTo>
                  <a:pt x="0" y="212"/>
                </a:moveTo>
                <a:lnTo>
                  <a:pt x="0" y="212"/>
                </a:lnTo>
                <a:lnTo>
                  <a:pt x="0" y="212"/>
                </a:lnTo>
                <a:lnTo>
                  <a:pt x="0" y="212"/>
                </a:lnTo>
                <a:close/>
                <a:moveTo>
                  <a:pt x="424" y="204"/>
                </a:moveTo>
                <a:lnTo>
                  <a:pt x="424" y="204"/>
                </a:lnTo>
                <a:lnTo>
                  <a:pt x="422" y="202"/>
                </a:lnTo>
                <a:lnTo>
                  <a:pt x="420" y="198"/>
                </a:lnTo>
                <a:lnTo>
                  <a:pt x="224" y="2"/>
                </a:lnTo>
                <a:lnTo>
                  <a:pt x="224" y="2"/>
                </a:lnTo>
                <a:lnTo>
                  <a:pt x="222" y="0"/>
                </a:lnTo>
                <a:lnTo>
                  <a:pt x="218" y="0"/>
                </a:lnTo>
                <a:lnTo>
                  <a:pt x="218" y="0"/>
                </a:lnTo>
                <a:lnTo>
                  <a:pt x="218" y="0"/>
                </a:lnTo>
                <a:lnTo>
                  <a:pt x="214" y="0"/>
                </a:lnTo>
                <a:lnTo>
                  <a:pt x="212" y="2"/>
                </a:lnTo>
                <a:lnTo>
                  <a:pt x="16" y="198"/>
                </a:lnTo>
                <a:lnTo>
                  <a:pt x="16" y="198"/>
                </a:lnTo>
                <a:lnTo>
                  <a:pt x="14" y="202"/>
                </a:lnTo>
                <a:lnTo>
                  <a:pt x="12" y="204"/>
                </a:lnTo>
                <a:lnTo>
                  <a:pt x="12" y="204"/>
                </a:lnTo>
                <a:lnTo>
                  <a:pt x="14" y="208"/>
                </a:lnTo>
                <a:lnTo>
                  <a:pt x="14" y="210"/>
                </a:lnTo>
                <a:lnTo>
                  <a:pt x="18" y="212"/>
                </a:lnTo>
                <a:lnTo>
                  <a:pt x="20" y="214"/>
                </a:lnTo>
                <a:lnTo>
                  <a:pt x="68" y="214"/>
                </a:lnTo>
                <a:lnTo>
                  <a:pt x="68" y="252"/>
                </a:lnTo>
                <a:lnTo>
                  <a:pt x="68" y="430"/>
                </a:lnTo>
                <a:lnTo>
                  <a:pt x="176" y="430"/>
                </a:lnTo>
                <a:lnTo>
                  <a:pt x="176" y="304"/>
                </a:lnTo>
                <a:lnTo>
                  <a:pt x="176" y="304"/>
                </a:lnTo>
                <a:lnTo>
                  <a:pt x="176" y="302"/>
                </a:lnTo>
                <a:lnTo>
                  <a:pt x="178" y="300"/>
                </a:lnTo>
                <a:lnTo>
                  <a:pt x="182" y="298"/>
                </a:lnTo>
                <a:lnTo>
                  <a:pt x="184" y="296"/>
                </a:lnTo>
                <a:lnTo>
                  <a:pt x="252" y="296"/>
                </a:lnTo>
                <a:lnTo>
                  <a:pt x="252" y="296"/>
                </a:lnTo>
                <a:lnTo>
                  <a:pt x="254" y="298"/>
                </a:lnTo>
                <a:lnTo>
                  <a:pt x="258" y="300"/>
                </a:lnTo>
                <a:lnTo>
                  <a:pt x="258" y="302"/>
                </a:lnTo>
                <a:lnTo>
                  <a:pt x="260" y="304"/>
                </a:lnTo>
                <a:lnTo>
                  <a:pt x="260" y="430"/>
                </a:lnTo>
                <a:lnTo>
                  <a:pt x="368" y="430"/>
                </a:lnTo>
                <a:lnTo>
                  <a:pt x="368" y="252"/>
                </a:lnTo>
                <a:lnTo>
                  <a:pt x="368" y="212"/>
                </a:lnTo>
                <a:lnTo>
                  <a:pt x="368" y="212"/>
                </a:lnTo>
                <a:lnTo>
                  <a:pt x="414" y="212"/>
                </a:lnTo>
                <a:lnTo>
                  <a:pt x="414" y="212"/>
                </a:lnTo>
                <a:lnTo>
                  <a:pt x="418" y="212"/>
                </a:lnTo>
                <a:lnTo>
                  <a:pt x="420" y="210"/>
                </a:lnTo>
                <a:lnTo>
                  <a:pt x="422" y="208"/>
                </a:lnTo>
                <a:lnTo>
                  <a:pt x="424" y="204"/>
                </a:lnTo>
                <a:close/>
                <a:moveTo>
                  <a:pt x="436" y="214"/>
                </a:moveTo>
                <a:lnTo>
                  <a:pt x="434" y="212"/>
                </a:lnTo>
                <a:lnTo>
                  <a:pt x="434" y="214"/>
                </a:lnTo>
                <a:lnTo>
                  <a:pt x="436" y="214"/>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grpSp>
        <p:nvGrpSpPr>
          <p:cNvPr id="99" name="组 7"/>
          <p:cNvGrpSpPr/>
          <p:nvPr/>
        </p:nvGrpSpPr>
        <p:grpSpPr>
          <a:xfrm>
            <a:off x="3214581" y="5135438"/>
            <a:ext cx="490504" cy="573296"/>
            <a:chOff x="4333875" y="882650"/>
            <a:chExt cx="996950" cy="1165225"/>
          </a:xfrm>
          <a:solidFill>
            <a:schemeClr val="bg1"/>
          </a:solidFill>
        </p:grpSpPr>
        <p:sp>
          <p:nvSpPr>
            <p:cNvPr id="100" name="Freeform 67"/>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1" name="Freeform 68"/>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2" name="Freeform 69"/>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3" name="Freeform 70"/>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4"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5" name="Freeform 72"/>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6" name="Freeform 73"/>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7" name="Freeform 74"/>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8" name="Freeform 75"/>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9" name="Freeform 76"/>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0" name="Freeform 77"/>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1" name="Freeform 78"/>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2" name="Freeform 79"/>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3" name="Freeform 80"/>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ln>
          </p:spPr>
          <p:txBody>
            <a:bodyPr vert="horz" wrap="square" lIns="91440" tIns="45720" rIns="91440" bIns="45720" numCol="1" anchor="t" anchorCtr="0" compatLnSpc="1"/>
            <a:lstStyle/>
            <a:p>
              <a:endParaRPr lang="zh-CN" altLang="en-US" u="sng"/>
            </a:p>
          </p:txBody>
        </p:sp>
      </p:grpSp>
      <p:sp>
        <p:nvSpPr>
          <p:cNvPr id="114" name="Freeform 124"/>
          <p:cNvSpPr>
            <a:spLocks noEditPoints="1"/>
          </p:cNvSpPr>
          <p:nvPr/>
        </p:nvSpPr>
        <p:spPr bwMode="auto">
          <a:xfrm>
            <a:off x="1917143" y="3923156"/>
            <a:ext cx="427104" cy="525467"/>
          </a:xfrm>
          <a:custGeom>
            <a:avLst/>
            <a:gdLst/>
            <a:ahLst/>
            <a:cxnLst>
              <a:cxn ang="0">
                <a:pos x="318" y="292"/>
              </a:cxn>
              <a:cxn ang="0">
                <a:pos x="288" y="262"/>
              </a:cxn>
              <a:cxn ang="0">
                <a:pos x="248" y="244"/>
              </a:cxn>
              <a:cxn ang="0">
                <a:pos x="220" y="346"/>
              </a:cxn>
              <a:cxn ang="0">
                <a:pos x="214" y="358"/>
              </a:cxn>
              <a:cxn ang="0">
                <a:pos x="202" y="362"/>
              </a:cxn>
              <a:cxn ang="0">
                <a:pos x="196" y="362"/>
              </a:cxn>
              <a:cxn ang="0">
                <a:pos x="186" y="352"/>
              </a:cxn>
              <a:cxn ang="0">
                <a:pos x="186" y="266"/>
              </a:cxn>
              <a:cxn ang="0">
                <a:pos x="184" y="258"/>
              </a:cxn>
              <a:cxn ang="0">
                <a:pos x="172" y="246"/>
              </a:cxn>
              <a:cxn ang="0">
                <a:pos x="164" y="244"/>
              </a:cxn>
              <a:cxn ang="0">
                <a:pos x="150" y="250"/>
              </a:cxn>
              <a:cxn ang="0">
                <a:pos x="144" y="266"/>
              </a:cxn>
              <a:cxn ang="0">
                <a:pos x="144" y="346"/>
              </a:cxn>
              <a:cxn ang="0">
                <a:pos x="138" y="358"/>
              </a:cxn>
              <a:cxn ang="0">
                <a:pos x="126" y="362"/>
              </a:cxn>
              <a:cxn ang="0">
                <a:pos x="120" y="362"/>
              </a:cxn>
              <a:cxn ang="0">
                <a:pos x="110" y="352"/>
              </a:cxn>
              <a:cxn ang="0">
                <a:pos x="80" y="244"/>
              </a:cxn>
              <a:cxn ang="0">
                <a:pos x="60" y="252"/>
              </a:cxn>
              <a:cxn ang="0">
                <a:pos x="24" y="276"/>
              </a:cxn>
              <a:cxn ang="0">
                <a:pos x="10" y="292"/>
              </a:cxn>
              <a:cxn ang="0">
                <a:pos x="2" y="310"/>
              </a:cxn>
              <a:cxn ang="0">
                <a:pos x="0" y="330"/>
              </a:cxn>
              <a:cxn ang="0">
                <a:pos x="0" y="354"/>
              </a:cxn>
              <a:cxn ang="0">
                <a:pos x="0" y="372"/>
              </a:cxn>
              <a:cxn ang="0">
                <a:pos x="2" y="384"/>
              </a:cxn>
              <a:cxn ang="0">
                <a:pos x="10" y="396"/>
              </a:cxn>
              <a:cxn ang="0">
                <a:pos x="20" y="402"/>
              </a:cxn>
              <a:cxn ang="0">
                <a:pos x="34" y="406"/>
              </a:cxn>
              <a:cxn ang="0">
                <a:pos x="296" y="406"/>
              </a:cxn>
              <a:cxn ang="0">
                <a:pos x="308" y="402"/>
              </a:cxn>
              <a:cxn ang="0">
                <a:pos x="320" y="396"/>
              </a:cxn>
              <a:cxn ang="0">
                <a:pos x="326" y="384"/>
              </a:cxn>
              <a:cxn ang="0">
                <a:pos x="330" y="372"/>
              </a:cxn>
              <a:cxn ang="0">
                <a:pos x="330" y="338"/>
              </a:cxn>
              <a:cxn ang="0">
                <a:pos x="330" y="330"/>
              </a:cxn>
              <a:cxn ang="0">
                <a:pos x="326" y="310"/>
              </a:cxn>
              <a:cxn ang="0">
                <a:pos x="318" y="292"/>
              </a:cxn>
              <a:cxn ang="0">
                <a:pos x="76" y="88"/>
              </a:cxn>
              <a:cxn ang="0">
                <a:pos x="78" y="108"/>
              </a:cxn>
              <a:cxn ang="0">
                <a:pos x="88" y="148"/>
              </a:cxn>
              <a:cxn ang="0">
                <a:pos x="110" y="186"/>
              </a:cxn>
              <a:cxn ang="0">
                <a:pos x="126" y="198"/>
              </a:cxn>
              <a:cxn ang="0">
                <a:pos x="144" y="208"/>
              </a:cxn>
              <a:cxn ang="0">
                <a:pos x="164" y="210"/>
              </a:cxn>
              <a:cxn ang="0">
                <a:pos x="174" y="210"/>
              </a:cxn>
              <a:cxn ang="0">
                <a:pos x="194" y="204"/>
              </a:cxn>
              <a:cxn ang="0">
                <a:pos x="210" y="192"/>
              </a:cxn>
              <a:cxn ang="0">
                <a:pos x="230" y="168"/>
              </a:cxn>
              <a:cxn ang="0">
                <a:pos x="248" y="128"/>
              </a:cxn>
              <a:cxn ang="0">
                <a:pos x="254" y="88"/>
              </a:cxn>
              <a:cxn ang="0">
                <a:pos x="252" y="70"/>
              </a:cxn>
              <a:cxn ang="0">
                <a:pos x="238" y="38"/>
              </a:cxn>
              <a:cxn ang="0">
                <a:pos x="214" y="14"/>
              </a:cxn>
              <a:cxn ang="0">
                <a:pos x="182" y="0"/>
              </a:cxn>
              <a:cxn ang="0">
                <a:pos x="164" y="0"/>
              </a:cxn>
              <a:cxn ang="0">
                <a:pos x="130" y="6"/>
              </a:cxn>
              <a:cxn ang="0">
                <a:pos x="102" y="26"/>
              </a:cxn>
              <a:cxn ang="0">
                <a:pos x="82" y="54"/>
              </a:cxn>
              <a:cxn ang="0">
                <a:pos x="76" y="88"/>
              </a:cxn>
            </a:cxnLst>
            <a:rect l="0" t="0" r="r" b="b"/>
            <a:pathLst>
              <a:path w="330" h="406">
                <a:moveTo>
                  <a:pt x="318" y="292"/>
                </a:moveTo>
                <a:lnTo>
                  <a:pt x="318" y="292"/>
                </a:lnTo>
                <a:lnTo>
                  <a:pt x="304" y="276"/>
                </a:lnTo>
                <a:lnTo>
                  <a:pt x="288" y="262"/>
                </a:lnTo>
                <a:lnTo>
                  <a:pt x="270" y="252"/>
                </a:lnTo>
                <a:lnTo>
                  <a:pt x="248" y="244"/>
                </a:lnTo>
                <a:lnTo>
                  <a:pt x="220" y="346"/>
                </a:lnTo>
                <a:lnTo>
                  <a:pt x="220" y="346"/>
                </a:lnTo>
                <a:lnTo>
                  <a:pt x="218" y="352"/>
                </a:lnTo>
                <a:lnTo>
                  <a:pt x="214" y="358"/>
                </a:lnTo>
                <a:lnTo>
                  <a:pt x="210" y="362"/>
                </a:lnTo>
                <a:lnTo>
                  <a:pt x="202" y="362"/>
                </a:lnTo>
                <a:lnTo>
                  <a:pt x="202" y="362"/>
                </a:lnTo>
                <a:lnTo>
                  <a:pt x="196" y="362"/>
                </a:lnTo>
                <a:lnTo>
                  <a:pt x="190" y="358"/>
                </a:lnTo>
                <a:lnTo>
                  <a:pt x="186" y="352"/>
                </a:lnTo>
                <a:lnTo>
                  <a:pt x="186" y="346"/>
                </a:lnTo>
                <a:lnTo>
                  <a:pt x="186" y="266"/>
                </a:lnTo>
                <a:lnTo>
                  <a:pt x="186" y="266"/>
                </a:lnTo>
                <a:lnTo>
                  <a:pt x="184" y="258"/>
                </a:lnTo>
                <a:lnTo>
                  <a:pt x="180" y="250"/>
                </a:lnTo>
                <a:lnTo>
                  <a:pt x="172" y="246"/>
                </a:lnTo>
                <a:lnTo>
                  <a:pt x="164" y="244"/>
                </a:lnTo>
                <a:lnTo>
                  <a:pt x="164" y="244"/>
                </a:lnTo>
                <a:lnTo>
                  <a:pt x="156" y="246"/>
                </a:lnTo>
                <a:lnTo>
                  <a:pt x="150" y="250"/>
                </a:lnTo>
                <a:lnTo>
                  <a:pt x="144" y="258"/>
                </a:lnTo>
                <a:lnTo>
                  <a:pt x="144" y="266"/>
                </a:lnTo>
                <a:lnTo>
                  <a:pt x="144" y="346"/>
                </a:lnTo>
                <a:lnTo>
                  <a:pt x="144" y="346"/>
                </a:lnTo>
                <a:lnTo>
                  <a:pt x="142" y="352"/>
                </a:lnTo>
                <a:lnTo>
                  <a:pt x="138" y="358"/>
                </a:lnTo>
                <a:lnTo>
                  <a:pt x="132" y="362"/>
                </a:lnTo>
                <a:lnTo>
                  <a:pt x="126" y="362"/>
                </a:lnTo>
                <a:lnTo>
                  <a:pt x="126" y="362"/>
                </a:lnTo>
                <a:lnTo>
                  <a:pt x="120" y="362"/>
                </a:lnTo>
                <a:lnTo>
                  <a:pt x="114" y="358"/>
                </a:lnTo>
                <a:lnTo>
                  <a:pt x="110" y="352"/>
                </a:lnTo>
                <a:lnTo>
                  <a:pt x="110" y="346"/>
                </a:lnTo>
                <a:lnTo>
                  <a:pt x="80" y="244"/>
                </a:lnTo>
                <a:lnTo>
                  <a:pt x="80" y="244"/>
                </a:lnTo>
                <a:lnTo>
                  <a:pt x="60" y="252"/>
                </a:lnTo>
                <a:lnTo>
                  <a:pt x="40" y="262"/>
                </a:lnTo>
                <a:lnTo>
                  <a:pt x="24" y="276"/>
                </a:lnTo>
                <a:lnTo>
                  <a:pt x="10" y="292"/>
                </a:lnTo>
                <a:lnTo>
                  <a:pt x="10" y="292"/>
                </a:lnTo>
                <a:lnTo>
                  <a:pt x="6" y="300"/>
                </a:lnTo>
                <a:lnTo>
                  <a:pt x="2" y="310"/>
                </a:lnTo>
                <a:lnTo>
                  <a:pt x="0" y="330"/>
                </a:lnTo>
                <a:lnTo>
                  <a:pt x="0" y="330"/>
                </a:lnTo>
                <a:lnTo>
                  <a:pt x="0" y="338"/>
                </a:lnTo>
                <a:lnTo>
                  <a:pt x="0" y="354"/>
                </a:lnTo>
                <a:lnTo>
                  <a:pt x="0" y="372"/>
                </a:lnTo>
                <a:lnTo>
                  <a:pt x="0" y="372"/>
                </a:lnTo>
                <a:lnTo>
                  <a:pt x="0" y="378"/>
                </a:lnTo>
                <a:lnTo>
                  <a:pt x="2" y="384"/>
                </a:lnTo>
                <a:lnTo>
                  <a:pt x="6" y="390"/>
                </a:lnTo>
                <a:lnTo>
                  <a:pt x="10" y="396"/>
                </a:lnTo>
                <a:lnTo>
                  <a:pt x="14" y="400"/>
                </a:lnTo>
                <a:lnTo>
                  <a:pt x="20" y="402"/>
                </a:lnTo>
                <a:lnTo>
                  <a:pt x="26" y="404"/>
                </a:lnTo>
                <a:lnTo>
                  <a:pt x="34" y="406"/>
                </a:lnTo>
                <a:lnTo>
                  <a:pt x="296" y="406"/>
                </a:lnTo>
                <a:lnTo>
                  <a:pt x="296" y="406"/>
                </a:lnTo>
                <a:lnTo>
                  <a:pt x="302" y="404"/>
                </a:lnTo>
                <a:lnTo>
                  <a:pt x="308" y="402"/>
                </a:lnTo>
                <a:lnTo>
                  <a:pt x="314" y="400"/>
                </a:lnTo>
                <a:lnTo>
                  <a:pt x="320" y="396"/>
                </a:lnTo>
                <a:lnTo>
                  <a:pt x="324" y="390"/>
                </a:lnTo>
                <a:lnTo>
                  <a:pt x="326" y="384"/>
                </a:lnTo>
                <a:lnTo>
                  <a:pt x="328" y="378"/>
                </a:lnTo>
                <a:lnTo>
                  <a:pt x="330" y="372"/>
                </a:lnTo>
                <a:lnTo>
                  <a:pt x="330" y="354"/>
                </a:lnTo>
                <a:lnTo>
                  <a:pt x="330" y="338"/>
                </a:lnTo>
                <a:lnTo>
                  <a:pt x="330" y="338"/>
                </a:lnTo>
                <a:lnTo>
                  <a:pt x="330" y="330"/>
                </a:lnTo>
                <a:lnTo>
                  <a:pt x="330" y="330"/>
                </a:lnTo>
                <a:lnTo>
                  <a:pt x="326" y="310"/>
                </a:lnTo>
                <a:lnTo>
                  <a:pt x="324" y="300"/>
                </a:lnTo>
                <a:lnTo>
                  <a:pt x="318" y="292"/>
                </a:lnTo>
                <a:lnTo>
                  <a:pt x="318" y="292"/>
                </a:lnTo>
                <a:close/>
                <a:moveTo>
                  <a:pt x="76" y="88"/>
                </a:moveTo>
                <a:lnTo>
                  <a:pt x="76" y="88"/>
                </a:lnTo>
                <a:lnTo>
                  <a:pt x="78" y="108"/>
                </a:lnTo>
                <a:lnTo>
                  <a:pt x="82" y="128"/>
                </a:lnTo>
                <a:lnTo>
                  <a:pt x="88" y="148"/>
                </a:lnTo>
                <a:lnTo>
                  <a:pt x="98" y="168"/>
                </a:lnTo>
                <a:lnTo>
                  <a:pt x="110" y="186"/>
                </a:lnTo>
                <a:lnTo>
                  <a:pt x="118" y="192"/>
                </a:lnTo>
                <a:lnTo>
                  <a:pt x="126" y="198"/>
                </a:lnTo>
                <a:lnTo>
                  <a:pt x="134" y="204"/>
                </a:lnTo>
                <a:lnTo>
                  <a:pt x="144" y="208"/>
                </a:lnTo>
                <a:lnTo>
                  <a:pt x="154" y="210"/>
                </a:lnTo>
                <a:lnTo>
                  <a:pt x="164" y="210"/>
                </a:lnTo>
                <a:lnTo>
                  <a:pt x="164" y="210"/>
                </a:lnTo>
                <a:lnTo>
                  <a:pt x="174" y="210"/>
                </a:lnTo>
                <a:lnTo>
                  <a:pt x="184" y="208"/>
                </a:lnTo>
                <a:lnTo>
                  <a:pt x="194" y="204"/>
                </a:lnTo>
                <a:lnTo>
                  <a:pt x="202" y="198"/>
                </a:lnTo>
                <a:lnTo>
                  <a:pt x="210" y="192"/>
                </a:lnTo>
                <a:lnTo>
                  <a:pt x="218" y="186"/>
                </a:lnTo>
                <a:lnTo>
                  <a:pt x="230" y="168"/>
                </a:lnTo>
                <a:lnTo>
                  <a:pt x="240" y="148"/>
                </a:lnTo>
                <a:lnTo>
                  <a:pt x="248" y="128"/>
                </a:lnTo>
                <a:lnTo>
                  <a:pt x="252" y="108"/>
                </a:lnTo>
                <a:lnTo>
                  <a:pt x="254" y="88"/>
                </a:lnTo>
                <a:lnTo>
                  <a:pt x="254" y="88"/>
                </a:lnTo>
                <a:lnTo>
                  <a:pt x="252" y="70"/>
                </a:lnTo>
                <a:lnTo>
                  <a:pt x="246" y="54"/>
                </a:lnTo>
                <a:lnTo>
                  <a:pt x="238" y="38"/>
                </a:lnTo>
                <a:lnTo>
                  <a:pt x="228" y="26"/>
                </a:lnTo>
                <a:lnTo>
                  <a:pt x="214" y="14"/>
                </a:lnTo>
                <a:lnTo>
                  <a:pt x="200" y="6"/>
                </a:lnTo>
                <a:lnTo>
                  <a:pt x="182" y="0"/>
                </a:lnTo>
                <a:lnTo>
                  <a:pt x="164" y="0"/>
                </a:lnTo>
                <a:lnTo>
                  <a:pt x="164" y="0"/>
                </a:lnTo>
                <a:lnTo>
                  <a:pt x="146" y="0"/>
                </a:lnTo>
                <a:lnTo>
                  <a:pt x="130" y="6"/>
                </a:lnTo>
                <a:lnTo>
                  <a:pt x="114" y="14"/>
                </a:lnTo>
                <a:lnTo>
                  <a:pt x="102" y="26"/>
                </a:lnTo>
                <a:lnTo>
                  <a:pt x="90" y="38"/>
                </a:lnTo>
                <a:lnTo>
                  <a:pt x="82" y="54"/>
                </a:lnTo>
                <a:lnTo>
                  <a:pt x="78" y="70"/>
                </a:lnTo>
                <a:lnTo>
                  <a:pt x="76" y="88"/>
                </a:lnTo>
                <a:lnTo>
                  <a:pt x="76" y="88"/>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sp>
        <p:nvSpPr>
          <p:cNvPr id="115" name="Freeform 20"/>
          <p:cNvSpPr>
            <a:spLocks noEditPoints="1"/>
          </p:cNvSpPr>
          <p:nvPr/>
        </p:nvSpPr>
        <p:spPr bwMode="auto">
          <a:xfrm>
            <a:off x="4448915" y="3928931"/>
            <a:ext cx="493820" cy="350400"/>
          </a:xfrm>
          <a:custGeom>
            <a:avLst/>
            <a:gdLst/>
            <a:ahLst/>
            <a:cxnLst>
              <a:cxn ang="0">
                <a:pos x="426" y="206"/>
              </a:cxn>
              <a:cxn ang="0">
                <a:pos x="598" y="34"/>
              </a:cxn>
              <a:cxn ang="0">
                <a:pos x="604" y="32"/>
              </a:cxn>
              <a:cxn ang="0">
                <a:pos x="606" y="38"/>
              </a:cxn>
              <a:cxn ang="0">
                <a:pos x="606" y="386"/>
              </a:cxn>
              <a:cxn ang="0">
                <a:pos x="604" y="392"/>
              </a:cxn>
              <a:cxn ang="0">
                <a:pos x="596" y="390"/>
              </a:cxn>
              <a:cxn ang="0">
                <a:pos x="336" y="296"/>
              </a:cxn>
              <a:cxn ang="0">
                <a:pos x="328" y="302"/>
              </a:cxn>
              <a:cxn ang="0">
                <a:pos x="310" y="310"/>
              </a:cxn>
              <a:cxn ang="0">
                <a:pos x="298" y="310"/>
              </a:cxn>
              <a:cxn ang="0">
                <a:pos x="288" y="310"/>
              </a:cxn>
              <a:cxn ang="0">
                <a:pos x="270" y="302"/>
              </a:cxn>
              <a:cxn ang="0">
                <a:pos x="210" y="244"/>
              </a:cxn>
              <a:cxn ang="0">
                <a:pos x="38" y="422"/>
              </a:cxn>
              <a:cxn ang="0">
                <a:pos x="36" y="428"/>
              </a:cxn>
              <a:cxn ang="0">
                <a:pos x="42" y="430"/>
              </a:cxn>
              <a:cxn ang="0">
                <a:pos x="568" y="430"/>
              </a:cxn>
              <a:cxn ang="0">
                <a:pos x="574" y="428"/>
              </a:cxn>
              <a:cxn ang="0">
                <a:pos x="572" y="422"/>
              </a:cxn>
              <a:cxn ang="0">
                <a:pos x="336" y="296"/>
              </a:cxn>
              <a:cxn ang="0">
                <a:pos x="298" y="272"/>
              </a:cxn>
              <a:cxn ang="0">
                <a:pos x="304" y="270"/>
              </a:cxn>
              <a:cxn ang="0">
                <a:pos x="568" y="8"/>
              </a:cxn>
              <a:cxn ang="0">
                <a:pos x="568" y="6"/>
              </a:cxn>
              <a:cxn ang="0">
                <a:pos x="566" y="0"/>
              </a:cxn>
              <a:cxn ang="0">
                <a:pos x="34" y="0"/>
              </a:cxn>
              <a:cxn ang="0">
                <a:pos x="30" y="0"/>
              </a:cxn>
              <a:cxn ang="0">
                <a:pos x="28" y="6"/>
              </a:cxn>
              <a:cxn ang="0">
                <a:pos x="290" y="268"/>
              </a:cxn>
              <a:cxn ang="0">
                <a:pos x="294" y="270"/>
              </a:cxn>
              <a:cxn ang="0">
                <a:pos x="298" y="272"/>
              </a:cxn>
              <a:cxn ang="0">
                <a:pos x="0" y="388"/>
              </a:cxn>
              <a:cxn ang="0">
                <a:pos x="2" y="392"/>
              </a:cxn>
              <a:cxn ang="0">
                <a:pos x="8" y="394"/>
              </a:cxn>
              <a:cxn ang="0">
                <a:pos x="182" y="216"/>
              </a:cxn>
              <a:cxn ang="0">
                <a:pos x="10" y="44"/>
              </a:cxn>
              <a:cxn ang="0">
                <a:pos x="4" y="44"/>
              </a:cxn>
              <a:cxn ang="0">
                <a:pos x="0" y="48"/>
              </a:cxn>
            </a:cxnLst>
            <a:rect l="0" t="0" r="r" b="b"/>
            <a:pathLst>
              <a:path w="606" h="430">
                <a:moveTo>
                  <a:pt x="596" y="390"/>
                </a:moveTo>
                <a:lnTo>
                  <a:pt x="426" y="206"/>
                </a:lnTo>
                <a:lnTo>
                  <a:pt x="598" y="34"/>
                </a:lnTo>
                <a:lnTo>
                  <a:pt x="598" y="34"/>
                </a:lnTo>
                <a:lnTo>
                  <a:pt x="600" y="32"/>
                </a:lnTo>
                <a:lnTo>
                  <a:pt x="604" y="32"/>
                </a:lnTo>
                <a:lnTo>
                  <a:pt x="606" y="34"/>
                </a:lnTo>
                <a:lnTo>
                  <a:pt x="606" y="38"/>
                </a:lnTo>
                <a:lnTo>
                  <a:pt x="606" y="386"/>
                </a:lnTo>
                <a:lnTo>
                  <a:pt x="606" y="386"/>
                </a:lnTo>
                <a:lnTo>
                  <a:pt x="606" y="390"/>
                </a:lnTo>
                <a:lnTo>
                  <a:pt x="604" y="392"/>
                </a:lnTo>
                <a:lnTo>
                  <a:pt x="600" y="392"/>
                </a:lnTo>
                <a:lnTo>
                  <a:pt x="596" y="390"/>
                </a:lnTo>
                <a:lnTo>
                  <a:pt x="596" y="390"/>
                </a:lnTo>
                <a:close/>
                <a:moveTo>
                  <a:pt x="336" y="296"/>
                </a:moveTo>
                <a:lnTo>
                  <a:pt x="336" y="296"/>
                </a:lnTo>
                <a:lnTo>
                  <a:pt x="328" y="302"/>
                </a:lnTo>
                <a:lnTo>
                  <a:pt x="320" y="306"/>
                </a:lnTo>
                <a:lnTo>
                  <a:pt x="310" y="310"/>
                </a:lnTo>
                <a:lnTo>
                  <a:pt x="300" y="310"/>
                </a:lnTo>
                <a:lnTo>
                  <a:pt x="298" y="310"/>
                </a:lnTo>
                <a:lnTo>
                  <a:pt x="298" y="310"/>
                </a:lnTo>
                <a:lnTo>
                  <a:pt x="288" y="310"/>
                </a:lnTo>
                <a:lnTo>
                  <a:pt x="278" y="306"/>
                </a:lnTo>
                <a:lnTo>
                  <a:pt x="270" y="302"/>
                </a:lnTo>
                <a:lnTo>
                  <a:pt x="262" y="296"/>
                </a:lnTo>
                <a:lnTo>
                  <a:pt x="210" y="244"/>
                </a:lnTo>
                <a:lnTo>
                  <a:pt x="38" y="422"/>
                </a:lnTo>
                <a:lnTo>
                  <a:pt x="38" y="422"/>
                </a:lnTo>
                <a:lnTo>
                  <a:pt x="36" y="424"/>
                </a:lnTo>
                <a:lnTo>
                  <a:pt x="36" y="428"/>
                </a:lnTo>
                <a:lnTo>
                  <a:pt x="38" y="430"/>
                </a:lnTo>
                <a:lnTo>
                  <a:pt x="42" y="430"/>
                </a:lnTo>
                <a:lnTo>
                  <a:pt x="568" y="430"/>
                </a:lnTo>
                <a:lnTo>
                  <a:pt x="568" y="430"/>
                </a:lnTo>
                <a:lnTo>
                  <a:pt x="572" y="430"/>
                </a:lnTo>
                <a:lnTo>
                  <a:pt x="574" y="428"/>
                </a:lnTo>
                <a:lnTo>
                  <a:pt x="574" y="424"/>
                </a:lnTo>
                <a:lnTo>
                  <a:pt x="572" y="422"/>
                </a:lnTo>
                <a:lnTo>
                  <a:pt x="398" y="234"/>
                </a:lnTo>
                <a:lnTo>
                  <a:pt x="336" y="296"/>
                </a:lnTo>
                <a:close/>
                <a:moveTo>
                  <a:pt x="298" y="272"/>
                </a:moveTo>
                <a:lnTo>
                  <a:pt x="298" y="272"/>
                </a:lnTo>
                <a:lnTo>
                  <a:pt x="298" y="272"/>
                </a:lnTo>
                <a:lnTo>
                  <a:pt x="304" y="270"/>
                </a:lnTo>
                <a:lnTo>
                  <a:pt x="308" y="268"/>
                </a:lnTo>
                <a:lnTo>
                  <a:pt x="568" y="8"/>
                </a:lnTo>
                <a:lnTo>
                  <a:pt x="568" y="8"/>
                </a:lnTo>
                <a:lnTo>
                  <a:pt x="568" y="6"/>
                </a:lnTo>
                <a:lnTo>
                  <a:pt x="568" y="2"/>
                </a:lnTo>
                <a:lnTo>
                  <a:pt x="566" y="0"/>
                </a:lnTo>
                <a:lnTo>
                  <a:pt x="564" y="0"/>
                </a:lnTo>
                <a:lnTo>
                  <a:pt x="34" y="0"/>
                </a:lnTo>
                <a:lnTo>
                  <a:pt x="34" y="0"/>
                </a:lnTo>
                <a:lnTo>
                  <a:pt x="30" y="0"/>
                </a:lnTo>
                <a:lnTo>
                  <a:pt x="28" y="2"/>
                </a:lnTo>
                <a:lnTo>
                  <a:pt x="28" y="6"/>
                </a:lnTo>
                <a:lnTo>
                  <a:pt x="30" y="8"/>
                </a:lnTo>
                <a:lnTo>
                  <a:pt x="290" y="268"/>
                </a:lnTo>
                <a:lnTo>
                  <a:pt x="290" y="268"/>
                </a:lnTo>
                <a:lnTo>
                  <a:pt x="294" y="270"/>
                </a:lnTo>
                <a:lnTo>
                  <a:pt x="298" y="272"/>
                </a:lnTo>
                <a:lnTo>
                  <a:pt x="298" y="272"/>
                </a:lnTo>
                <a:close/>
                <a:moveTo>
                  <a:pt x="0" y="48"/>
                </a:moveTo>
                <a:lnTo>
                  <a:pt x="0" y="388"/>
                </a:lnTo>
                <a:lnTo>
                  <a:pt x="0" y="388"/>
                </a:lnTo>
                <a:lnTo>
                  <a:pt x="2" y="392"/>
                </a:lnTo>
                <a:lnTo>
                  <a:pt x="4" y="394"/>
                </a:lnTo>
                <a:lnTo>
                  <a:pt x="8" y="394"/>
                </a:lnTo>
                <a:lnTo>
                  <a:pt x="10" y="392"/>
                </a:lnTo>
                <a:lnTo>
                  <a:pt x="182" y="216"/>
                </a:lnTo>
                <a:lnTo>
                  <a:pt x="10" y="44"/>
                </a:lnTo>
                <a:lnTo>
                  <a:pt x="10" y="44"/>
                </a:lnTo>
                <a:lnTo>
                  <a:pt x="8" y="42"/>
                </a:lnTo>
                <a:lnTo>
                  <a:pt x="4" y="44"/>
                </a:lnTo>
                <a:lnTo>
                  <a:pt x="2" y="46"/>
                </a:lnTo>
                <a:lnTo>
                  <a:pt x="0" y="48"/>
                </a:lnTo>
                <a:lnTo>
                  <a:pt x="0" y="48"/>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116" name="文本框 115"/>
          <p:cNvSpPr txBox="1"/>
          <p:nvPr/>
        </p:nvSpPr>
        <p:spPr>
          <a:xfrm>
            <a:off x="6610350" y="2487585"/>
            <a:ext cx="3141597" cy="523220"/>
          </a:xfrm>
          <a:prstGeom prst="rect">
            <a:avLst/>
          </a:prstGeom>
          <a:noFill/>
        </p:spPr>
        <p:txBody>
          <a:bodyPr wrap="square" rtlCol="0">
            <a:spAutoFit/>
          </a:bodyPr>
          <a:lstStyle/>
          <a:p>
            <a:r>
              <a:rPr lang="zh-CN" altLang="en-US" sz="2800" b="1" dirty="0" smtClean="0">
                <a:solidFill>
                  <a:srgbClr val="157E9F"/>
                </a:solidFill>
                <a:latin typeface="方正清刻本悦宋简体" pitchFamily="2" charset="-122"/>
                <a:ea typeface="方正清刻本悦宋简体" pitchFamily="2" charset="-122"/>
              </a:rPr>
              <a:t>不足之处概述</a:t>
            </a:r>
            <a:endParaRPr lang="zh-CN" altLang="en-US" sz="2800" b="1" dirty="0">
              <a:solidFill>
                <a:srgbClr val="157E9F"/>
              </a:solidFill>
              <a:latin typeface="方正清刻本悦宋简体" pitchFamily="2" charset="-122"/>
              <a:ea typeface="方正清刻本悦宋简体" pitchFamily="2" charset="-122"/>
            </a:endParaRPr>
          </a:p>
        </p:txBody>
      </p:sp>
      <p:sp>
        <p:nvSpPr>
          <p:cNvPr id="117" name="TextBox 18"/>
          <p:cNvSpPr txBox="1"/>
          <p:nvPr/>
        </p:nvSpPr>
        <p:spPr>
          <a:xfrm>
            <a:off x="6610350" y="3130784"/>
            <a:ext cx="3936797" cy="2613023"/>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、行距</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。标题数字等都可以通过点击和重新输入进行更改，顶部“开始”面板中可以对字体、字号、颜色、行距等进行修改。</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118" name="矩形 117"/>
          <p:cNvSpPr/>
          <p:nvPr/>
        </p:nvSpPr>
        <p:spPr>
          <a:xfrm>
            <a:off x="1297997" y="2132392"/>
            <a:ext cx="1396536" cy="923330"/>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itchFamily="2" charset="-122"/>
                <a:ea typeface="方正清刻本悦宋简体" pitchFamily="2" charset="-122"/>
              </a:rPr>
              <a:t> </a:t>
            </a:r>
            <a:r>
              <a:rPr lang="zh-CN" altLang="en-US" dirty="0" smtClean="0">
                <a:solidFill>
                  <a:srgbClr val="157E9F"/>
                </a:solidFill>
                <a:latin typeface="方正清刻本悦宋简体" pitchFamily="2" charset="-122"/>
                <a:ea typeface="方正清刻本悦宋简体" pitchFamily="2" charset="-122"/>
              </a:rPr>
              <a:t>试验准备工</a:t>
            </a:r>
            <a:endParaRPr lang="en-US" altLang="zh-CN" dirty="0" smtClean="0">
              <a:solidFill>
                <a:srgbClr val="157E9F"/>
              </a:solidFill>
              <a:latin typeface="方正清刻本悦宋简体" pitchFamily="2" charset="-122"/>
              <a:ea typeface="方正清刻本悦宋简体" pitchFamily="2" charset="-122"/>
            </a:endParaRPr>
          </a:p>
          <a:p>
            <a:pPr algn="ctr">
              <a:lnSpc>
                <a:spcPct val="150000"/>
              </a:lnSpc>
            </a:pPr>
            <a:r>
              <a:rPr lang="zh-CN" altLang="en-US" dirty="0" smtClean="0">
                <a:solidFill>
                  <a:srgbClr val="157E9F"/>
                </a:solidFill>
                <a:latin typeface="方正清刻本悦宋简体" pitchFamily="2" charset="-122"/>
                <a:ea typeface="方正清刻本悦宋简体" pitchFamily="2" charset="-122"/>
              </a:rPr>
              <a:t>作不充分</a:t>
            </a:r>
            <a:endParaRPr lang="en-US" altLang="zh-CN" dirty="0">
              <a:solidFill>
                <a:srgbClr val="157E9F"/>
              </a:solidFill>
              <a:latin typeface="方正清刻本悦宋简体" pitchFamily="2" charset="-122"/>
              <a:ea typeface="方正清刻本悦宋简体" pitchFamily="2" charset="-122"/>
            </a:endParaRPr>
          </a:p>
        </p:txBody>
      </p:sp>
      <p:sp>
        <p:nvSpPr>
          <p:cNvPr id="119" name="矩形 118"/>
          <p:cNvSpPr/>
          <p:nvPr/>
        </p:nvSpPr>
        <p:spPr>
          <a:xfrm>
            <a:off x="4103548" y="2133770"/>
            <a:ext cx="1396536"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itchFamily="2" charset="-122"/>
                <a:ea typeface="方正清刻本悦宋简体" pitchFamily="2" charset="-122"/>
              </a:rPr>
              <a:t> </a:t>
            </a:r>
            <a:r>
              <a:rPr lang="zh-CN" altLang="en-US" dirty="0" smtClean="0">
                <a:solidFill>
                  <a:srgbClr val="157E9F"/>
                </a:solidFill>
                <a:latin typeface="方正清刻本悦宋简体" pitchFamily="2" charset="-122"/>
                <a:ea typeface="方正清刻本悦宋简体" pitchFamily="2" charset="-122"/>
              </a:rPr>
              <a:t>试验数据分</a:t>
            </a:r>
            <a:endParaRPr lang="en-US" altLang="zh-CN" dirty="0" smtClean="0">
              <a:solidFill>
                <a:srgbClr val="157E9F"/>
              </a:solidFill>
              <a:latin typeface="方正清刻本悦宋简体" pitchFamily="2" charset="-122"/>
              <a:ea typeface="方正清刻本悦宋简体" pitchFamily="2" charset="-122"/>
            </a:endParaRPr>
          </a:p>
          <a:p>
            <a:pPr algn="ctr">
              <a:lnSpc>
                <a:spcPct val="150000"/>
              </a:lnSpc>
            </a:pPr>
            <a:r>
              <a:rPr lang="zh-CN" altLang="en-US" dirty="0" smtClean="0">
                <a:solidFill>
                  <a:srgbClr val="157E9F"/>
                </a:solidFill>
                <a:latin typeface="方正清刻本悦宋简体" pitchFamily="2" charset="-122"/>
                <a:ea typeface="方正清刻本悦宋简体" pitchFamily="2" charset="-122"/>
              </a:rPr>
              <a:t>析不细致</a:t>
            </a:r>
            <a:endParaRPr lang="en-US" altLang="zh-CN" dirty="0">
              <a:solidFill>
                <a:srgbClr val="157E9F"/>
              </a:solidFill>
              <a:latin typeface="方正清刻本悦宋简体" pitchFamily="2" charset="-122"/>
              <a:ea typeface="方正清刻本悦宋简体" pitchFamily="2" charset="-122"/>
            </a:endParaRPr>
          </a:p>
        </p:txBody>
      </p:sp>
      <p:sp>
        <p:nvSpPr>
          <p:cNvPr id="120" name="矩形 119"/>
          <p:cNvSpPr/>
          <p:nvPr/>
        </p:nvSpPr>
        <p:spPr>
          <a:xfrm>
            <a:off x="4168857" y="4754718"/>
            <a:ext cx="1165704"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itchFamily="2" charset="-122"/>
                <a:ea typeface="方正清刻本悦宋简体" pitchFamily="2" charset="-122"/>
              </a:rPr>
              <a:t> </a:t>
            </a:r>
            <a:r>
              <a:rPr lang="zh-CN" altLang="en-US" dirty="0" smtClean="0">
                <a:solidFill>
                  <a:srgbClr val="157E9F"/>
                </a:solidFill>
                <a:latin typeface="方正清刻本悦宋简体" pitchFamily="2" charset="-122"/>
                <a:ea typeface="方正清刻本悦宋简体" pitchFamily="2" charset="-122"/>
              </a:rPr>
              <a:t>未能控制</a:t>
            </a:r>
            <a:endParaRPr lang="en-US" altLang="zh-CN" dirty="0" smtClean="0">
              <a:solidFill>
                <a:srgbClr val="157E9F"/>
              </a:solidFill>
              <a:latin typeface="方正清刻本悦宋简体" pitchFamily="2" charset="-122"/>
              <a:ea typeface="方正清刻本悦宋简体" pitchFamily="2" charset="-122"/>
            </a:endParaRPr>
          </a:p>
          <a:p>
            <a:pPr algn="ctr">
              <a:lnSpc>
                <a:spcPct val="150000"/>
              </a:lnSpc>
            </a:pPr>
            <a:r>
              <a:rPr lang="zh-CN" altLang="en-US" dirty="0" smtClean="0">
                <a:solidFill>
                  <a:srgbClr val="157E9F"/>
                </a:solidFill>
                <a:latin typeface="方正清刻本悦宋简体" pitchFamily="2" charset="-122"/>
                <a:ea typeface="方正清刻本悦宋简体" pitchFamily="2" charset="-122"/>
              </a:rPr>
              <a:t>变量因数</a:t>
            </a:r>
            <a:endParaRPr lang="en-US" altLang="zh-CN" dirty="0">
              <a:solidFill>
                <a:srgbClr val="157E9F"/>
              </a:solidFill>
              <a:latin typeface="方正清刻本悦宋简体" pitchFamily="2" charset="-122"/>
              <a:ea typeface="方正清刻本悦宋简体" pitchFamily="2" charset="-122"/>
            </a:endParaRPr>
          </a:p>
        </p:txBody>
      </p:sp>
      <p:sp>
        <p:nvSpPr>
          <p:cNvPr id="121" name="矩形 120"/>
          <p:cNvSpPr/>
          <p:nvPr/>
        </p:nvSpPr>
        <p:spPr>
          <a:xfrm>
            <a:off x="1214044" y="4748906"/>
            <a:ext cx="1627369" cy="877035"/>
          </a:xfrm>
          <a:prstGeom prst="rect">
            <a:avLst/>
          </a:prstGeom>
        </p:spPr>
        <p:txBody>
          <a:bodyPr wrap="none">
            <a:spAutoFit/>
          </a:bodyPr>
          <a:lstStyle/>
          <a:p>
            <a:pPr algn="ctr">
              <a:lnSpc>
                <a:spcPct val="150000"/>
              </a:lnSpc>
            </a:pPr>
            <a:r>
              <a:rPr lang="en-US" altLang="zh-CN" dirty="0" smtClean="0">
                <a:solidFill>
                  <a:srgbClr val="157E9F"/>
                </a:solidFill>
                <a:latin typeface="方正清刻本悦宋简体" pitchFamily="2" charset="-122"/>
                <a:ea typeface="方正清刻本悦宋简体" pitchFamily="2" charset="-122"/>
              </a:rPr>
              <a:t> </a:t>
            </a:r>
            <a:r>
              <a:rPr lang="zh-CN" altLang="en-US" dirty="0" smtClean="0">
                <a:solidFill>
                  <a:srgbClr val="157E9F"/>
                </a:solidFill>
                <a:latin typeface="方正清刻本悦宋简体" pitchFamily="2" charset="-122"/>
                <a:ea typeface="方正清刻本悦宋简体" pitchFamily="2" charset="-122"/>
              </a:rPr>
              <a:t>对试验过程把</a:t>
            </a:r>
            <a:endParaRPr lang="en-US" altLang="zh-CN" dirty="0" smtClean="0">
              <a:solidFill>
                <a:srgbClr val="157E9F"/>
              </a:solidFill>
              <a:latin typeface="方正清刻本悦宋简体" pitchFamily="2" charset="-122"/>
              <a:ea typeface="方正清刻本悦宋简体" pitchFamily="2" charset="-122"/>
            </a:endParaRPr>
          </a:p>
          <a:p>
            <a:pPr algn="ctr">
              <a:lnSpc>
                <a:spcPct val="150000"/>
              </a:lnSpc>
            </a:pPr>
            <a:r>
              <a:rPr lang="zh-CN" altLang="en-US" dirty="0" smtClean="0">
                <a:solidFill>
                  <a:srgbClr val="157E9F"/>
                </a:solidFill>
                <a:latin typeface="方正清刻本悦宋简体" pitchFamily="2" charset="-122"/>
                <a:ea typeface="方正清刻本悦宋简体" pitchFamily="2" charset="-122"/>
              </a:rPr>
              <a:t>握控制不足</a:t>
            </a:r>
            <a:endParaRPr lang="en-US" altLang="zh-CN"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2010737"/>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itchFamily="2" charset="-122"/>
                <a:ea typeface="方正清刻本悦宋简体" pitchFamily="2" charset="-122"/>
              </a:rPr>
              <a:t>展望未来</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766" name="文本框 1765"/>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展望未来</a:t>
            </a:r>
            <a:r>
              <a:rPr lang="en-US" altLang="zh-CN" sz="2400" dirty="0" smtClean="0">
                <a:solidFill>
                  <a:schemeClr val="bg1"/>
                </a:solidFill>
              </a:rPr>
              <a:t>1</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展望未来</a:t>
            </a:r>
            <a:r>
              <a:rPr lang="en-US" altLang="zh-CN" sz="2400" dirty="0" smtClean="0">
                <a:solidFill>
                  <a:schemeClr val="bg1"/>
                </a:solidFill>
              </a:rPr>
              <a:t>2</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展望未来</a:t>
            </a:r>
            <a:r>
              <a:rPr lang="en-US" altLang="zh-CN" sz="2400" dirty="0" smtClean="0">
                <a:solidFill>
                  <a:schemeClr val="bg1"/>
                </a:solidFill>
              </a:rPr>
              <a:t>3</a:t>
            </a:r>
            <a:endParaRPr lang="zh-CN" altLang="en-US" sz="2400" dirty="0">
              <a:solidFill>
                <a:schemeClr val="bg1"/>
              </a:solidFill>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rot="16200000">
            <a:off x="3368957" y="3908833"/>
            <a:ext cx="2244994"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 name="直角三角形 4"/>
          <p:cNvSpPr/>
          <p:nvPr/>
        </p:nvSpPr>
        <p:spPr>
          <a:xfrm rot="8990440">
            <a:off x="5343007" y="504855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直角三角形 5"/>
          <p:cNvSpPr/>
          <p:nvPr/>
        </p:nvSpPr>
        <p:spPr>
          <a:xfrm rot="1800000">
            <a:off x="5343050" y="277174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0" name="矩形 7"/>
          <p:cNvSpPr>
            <a:spLocks noChangeArrowheads="1"/>
          </p:cNvSpPr>
          <p:nvPr/>
        </p:nvSpPr>
        <p:spPr bwMode="auto">
          <a:xfrm rot="1800000">
            <a:off x="5372712" y="3191685"/>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anose="020B0502020202020204" pitchFamily="34" charset="0"/>
              </a:rPr>
              <a:t>TEXT</a:t>
            </a:r>
            <a:endParaRPr lang="zh-CN" altLang="en-US" sz="2000" b="1" dirty="0">
              <a:solidFill>
                <a:srgbClr val="EAE7D4"/>
              </a:solidFill>
              <a:latin typeface="Century Gothic" panose="020B0502020202020204" pitchFamily="34" charset="0"/>
            </a:endParaRPr>
          </a:p>
        </p:txBody>
      </p:sp>
      <p:sp>
        <p:nvSpPr>
          <p:cNvPr id="11" name="矩形 7"/>
          <p:cNvSpPr>
            <a:spLocks noChangeArrowheads="1"/>
          </p:cNvSpPr>
          <p:nvPr/>
        </p:nvSpPr>
        <p:spPr bwMode="auto">
          <a:xfrm rot="19800000" flipH="1">
            <a:off x="6371003" y="48522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anose="020B0502020202020204" pitchFamily="34" charset="0"/>
              </a:rPr>
              <a:t>TEXT</a:t>
            </a:r>
            <a:endParaRPr lang="zh-CN" altLang="en-US" sz="2000" b="1" dirty="0">
              <a:solidFill>
                <a:srgbClr val="EAE7D4"/>
              </a:solidFill>
              <a:latin typeface="Century Gothic" panose="020B0502020202020204" pitchFamily="34" charset="0"/>
            </a:endParaRPr>
          </a:p>
        </p:txBody>
      </p:sp>
      <p:sp>
        <p:nvSpPr>
          <p:cNvPr id="12" name="矩形 7"/>
          <p:cNvSpPr>
            <a:spLocks noChangeArrowheads="1"/>
          </p:cNvSpPr>
          <p:nvPr/>
        </p:nvSpPr>
        <p:spPr bwMode="auto">
          <a:xfrm flipH="1">
            <a:off x="4270311" y="50365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anose="020B0502020202020204" pitchFamily="34" charset="0"/>
              </a:rPr>
              <a:t>TEXT</a:t>
            </a:r>
            <a:endParaRPr lang="zh-CN" altLang="en-US" sz="2000" b="1" dirty="0">
              <a:solidFill>
                <a:srgbClr val="EAE7D4"/>
              </a:solidFill>
              <a:latin typeface="Century Gothic" panose="020B0502020202020204" pitchFamily="34" charset="0"/>
            </a:endParaRPr>
          </a:p>
        </p:txBody>
      </p:sp>
      <p:sp>
        <p:nvSpPr>
          <p:cNvPr id="18" name="TextBox 18"/>
          <p:cNvSpPr txBox="1"/>
          <p:nvPr/>
        </p:nvSpPr>
        <p:spPr>
          <a:xfrm>
            <a:off x="6805460" y="2704993"/>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30" name="矩形 29"/>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1" name="圆角矩形 30"/>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32" name="矩形 31"/>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FUTURE PROSPECT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3" name="圆角矩形 32"/>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5" name="矩形 34"/>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展望未来</a:t>
            </a:r>
            <a:endParaRPr lang="en-US" altLang="zh-CN" sz="2800" dirty="0">
              <a:solidFill>
                <a:srgbClr val="157E9F"/>
              </a:solidFill>
              <a:latin typeface="方正清刻本悦宋简体" pitchFamily="2" charset="-122"/>
              <a:ea typeface="方正清刻本悦宋简体" pitchFamily="2" charset="-122"/>
            </a:endParaRPr>
          </a:p>
        </p:txBody>
      </p:sp>
      <p:sp>
        <p:nvSpPr>
          <p:cNvPr id="37" name="TextBox 18"/>
          <p:cNvSpPr txBox="1"/>
          <p:nvPr/>
        </p:nvSpPr>
        <p:spPr>
          <a:xfrm>
            <a:off x="7888755" y="51618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38" name="TextBox 18"/>
          <p:cNvSpPr txBox="1"/>
          <p:nvPr/>
        </p:nvSpPr>
        <p:spPr>
          <a:xfrm>
            <a:off x="1540950" y="42087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39" name="矩形 38"/>
          <p:cNvSpPr/>
          <p:nvPr/>
        </p:nvSpPr>
        <p:spPr>
          <a:xfrm>
            <a:off x="6802089" y="2055548"/>
            <a:ext cx="111921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观点</a:t>
            </a:r>
            <a:r>
              <a:rPr lang="en-US" altLang="zh-CN" sz="2800" dirty="0" smtClean="0">
                <a:solidFill>
                  <a:srgbClr val="157E9F"/>
                </a:solidFill>
                <a:latin typeface="方正清刻本悦宋简体" pitchFamily="2" charset="-122"/>
                <a:ea typeface="方正清刻本悦宋简体" pitchFamily="2" charset="-122"/>
              </a:rPr>
              <a:t>1</a:t>
            </a:r>
            <a:endParaRPr lang="en-US" altLang="zh-CN" sz="2800" dirty="0">
              <a:solidFill>
                <a:srgbClr val="157E9F"/>
              </a:solidFill>
              <a:latin typeface="方正清刻本悦宋简体" pitchFamily="2" charset="-122"/>
              <a:ea typeface="方正清刻本悦宋简体" pitchFamily="2" charset="-122"/>
            </a:endParaRPr>
          </a:p>
        </p:txBody>
      </p:sp>
      <p:sp>
        <p:nvSpPr>
          <p:cNvPr id="40" name="矩形 39"/>
          <p:cNvSpPr/>
          <p:nvPr/>
        </p:nvSpPr>
        <p:spPr>
          <a:xfrm>
            <a:off x="7799324" y="4552888"/>
            <a:ext cx="115448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观点</a:t>
            </a:r>
            <a:r>
              <a:rPr lang="en-US" altLang="zh-CN" sz="2800" dirty="0">
                <a:solidFill>
                  <a:srgbClr val="157E9F"/>
                </a:solidFill>
                <a:latin typeface="方正清刻本悦宋简体" pitchFamily="2" charset="-122"/>
                <a:ea typeface="方正清刻本悦宋简体" pitchFamily="2" charset="-122"/>
              </a:rPr>
              <a:t>2</a:t>
            </a:r>
            <a:endParaRPr lang="en-US" altLang="zh-CN" sz="2800" dirty="0">
              <a:solidFill>
                <a:srgbClr val="157E9F"/>
              </a:solidFill>
              <a:latin typeface="方正清刻本悦宋简体" pitchFamily="2" charset="-122"/>
              <a:ea typeface="方正清刻本悦宋简体" pitchFamily="2" charset="-122"/>
            </a:endParaRPr>
          </a:p>
        </p:txBody>
      </p:sp>
      <p:sp>
        <p:nvSpPr>
          <p:cNvPr id="41" name="矩形 40"/>
          <p:cNvSpPr/>
          <p:nvPr/>
        </p:nvSpPr>
        <p:spPr>
          <a:xfrm>
            <a:off x="1522109" y="3498225"/>
            <a:ext cx="1149674"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观点</a:t>
            </a:r>
            <a:r>
              <a:rPr lang="en-US" altLang="zh-CN" sz="2800" dirty="0" smtClean="0">
                <a:solidFill>
                  <a:srgbClr val="157E9F"/>
                </a:solidFill>
                <a:latin typeface="方正清刻本悦宋简体" pitchFamily="2" charset="-122"/>
                <a:ea typeface="方正清刻本悦宋简体" pitchFamily="2" charset="-122"/>
              </a:rPr>
              <a:t>3</a:t>
            </a:r>
            <a:endParaRPr lang="en-US" altLang="zh-CN" sz="2800"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8117" y="0"/>
            <a:ext cx="8155212" cy="6524171"/>
            <a:chOff x="1709736" y="995364"/>
            <a:chExt cx="6119806" cy="4895853"/>
          </a:xfrm>
          <a:solidFill>
            <a:schemeClr val="bg1">
              <a:lumMod val="85000"/>
            </a:schemeClr>
          </a:solidFill>
        </p:grpSpPr>
        <p:sp>
          <p:nvSpPr>
            <p:cNvPr id="6" name="Freeform 5"/>
            <p:cNvSpPr/>
            <p:nvPr/>
          </p:nvSpPr>
          <p:spPr bwMode="invGray">
            <a:xfrm>
              <a:off x="5276845" y="5608643"/>
              <a:ext cx="336551" cy="282574"/>
            </a:xfrm>
            <a:custGeom>
              <a:avLst/>
              <a:gdLst/>
              <a:ahLst/>
              <a:cxnLst>
                <a:cxn ang="0">
                  <a:pos x="48" y="16"/>
                </a:cxn>
                <a:cxn ang="0">
                  <a:pos x="64" y="16"/>
                </a:cxn>
                <a:cxn ang="0">
                  <a:pos x="80" y="8"/>
                </a:cxn>
                <a:cxn ang="0">
                  <a:pos x="96" y="16"/>
                </a:cxn>
                <a:cxn ang="0">
                  <a:pos x="120" y="0"/>
                </a:cxn>
                <a:cxn ang="0">
                  <a:pos x="152" y="8"/>
                </a:cxn>
                <a:cxn ang="0">
                  <a:pos x="168" y="0"/>
                </a:cxn>
                <a:cxn ang="0">
                  <a:pos x="176" y="32"/>
                </a:cxn>
                <a:cxn ang="0">
                  <a:pos x="152" y="48"/>
                </a:cxn>
                <a:cxn ang="0">
                  <a:pos x="144" y="104"/>
                </a:cxn>
                <a:cxn ang="0">
                  <a:pos x="128" y="120"/>
                </a:cxn>
                <a:cxn ang="0">
                  <a:pos x="128" y="144"/>
                </a:cxn>
                <a:cxn ang="0">
                  <a:pos x="104" y="136"/>
                </a:cxn>
                <a:cxn ang="0">
                  <a:pos x="96" y="144"/>
                </a:cxn>
                <a:cxn ang="0">
                  <a:pos x="96" y="160"/>
                </a:cxn>
                <a:cxn ang="0">
                  <a:pos x="80" y="160"/>
                </a:cxn>
                <a:cxn ang="0">
                  <a:pos x="48" y="144"/>
                </a:cxn>
                <a:cxn ang="0">
                  <a:pos x="8" y="136"/>
                </a:cxn>
                <a:cxn ang="0">
                  <a:pos x="0" y="88"/>
                </a:cxn>
                <a:cxn ang="0">
                  <a:pos x="0" y="64"/>
                </a:cxn>
                <a:cxn ang="0">
                  <a:pos x="40" y="32"/>
                </a:cxn>
                <a:cxn ang="0">
                  <a:pos x="48" y="16"/>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7" name="Freeform 7"/>
            <p:cNvSpPr/>
            <p:nvPr/>
          </p:nvSpPr>
          <p:spPr bwMode="invGray">
            <a:xfrm>
              <a:off x="6486517" y="995364"/>
              <a:ext cx="1343025" cy="1225552"/>
            </a:xfrm>
            <a:custGeom>
              <a:avLst/>
              <a:gdLst/>
              <a:ahLst/>
              <a:cxnLst>
                <a:cxn ang="0">
                  <a:pos x="16" y="64"/>
                </a:cxn>
                <a:cxn ang="0">
                  <a:pos x="32" y="104"/>
                </a:cxn>
                <a:cxn ang="0">
                  <a:pos x="72" y="104"/>
                </a:cxn>
                <a:cxn ang="0">
                  <a:pos x="104" y="176"/>
                </a:cxn>
                <a:cxn ang="0">
                  <a:pos x="160" y="160"/>
                </a:cxn>
                <a:cxn ang="0">
                  <a:pos x="232" y="168"/>
                </a:cxn>
                <a:cxn ang="0">
                  <a:pos x="216" y="312"/>
                </a:cxn>
                <a:cxn ang="0">
                  <a:pos x="192" y="392"/>
                </a:cxn>
                <a:cxn ang="0">
                  <a:pos x="104" y="464"/>
                </a:cxn>
                <a:cxn ang="0">
                  <a:pos x="152" y="488"/>
                </a:cxn>
                <a:cxn ang="0">
                  <a:pos x="136" y="520"/>
                </a:cxn>
                <a:cxn ang="0">
                  <a:pos x="176" y="544"/>
                </a:cxn>
                <a:cxn ang="0">
                  <a:pos x="192" y="576"/>
                </a:cxn>
                <a:cxn ang="0">
                  <a:pos x="288" y="584"/>
                </a:cxn>
                <a:cxn ang="0">
                  <a:pos x="320" y="592"/>
                </a:cxn>
                <a:cxn ang="0">
                  <a:pos x="384" y="640"/>
                </a:cxn>
                <a:cxn ang="0">
                  <a:pos x="424" y="664"/>
                </a:cxn>
                <a:cxn ang="0">
                  <a:pos x="432" y="624"/>
                </a:cxn>
                <a:cxn ang="0">
                  <a:pos x="480" y="696"/>
                </a:cxn>
                <a:cxn ang="0">
                  <a:pos x="496" y="680"/>
                </a:cxn>
                <a:cxn ang="0">
                  <a:pos x="552" y="680"/>
                </a:cxn>
                <a:cxn ang="0">
                  <a:pos x="592" y="632"/>
                </a:cxn>
                <a:cxn ang="0">
                  <a:pos x="600" y="528"/>
                </a:cxn>
                <a:cxn ang="0">
                  <a:pos x="664" y="536"/>
                </a:cxn>
                <a:cxn ang="0">
                  <a:pos x="680" y="344"/>
                </a:cxn>
                <a:cxn ang="0">
                  <a:pos x="696" y="296"/>
                </a:cxn>
                <a:cxn ang="0">
                  <a:pos x="704" y="256"/>
                </a:cxn>
                <a:cxn ang="0">
                  <a:pos x="608" y="320"/>
                </a:cxn>
                <a:cxn ang="0">
                  <a:pos x="560" y="360"/>
                </a:cxn>
                <a:cxn ang="0">
                  <a:pos x="488" y="304"/>
                </a:cxn>
                <a:cxn ang="0">
                  <a:pos x="440" y="280"/>
                </a:cxn>
                <a:cxn ang="0">
                  <a:pos x="376" y="256"/>
                </a:cxn>
                <a:cxn ang="0">
                  <a:pos x="360" y="240"/>
                </a:cxn>
                <a:cxn ang="0">
                  <a:pos x="336" y="248"/>
                </a:cxn>
                <a:cxn ang="0">
                  <a:pos x="264" y="128"/>
                </a:cxn>
                <a:cxn ang="0">
                  <a:pos x="248" y="88"/>
                </a:cxn>
                <a:cxn ang="0">
                  <a:pos x="144" y="24"/>
                </a:cxn>
                <a:cxn ang="0">
                  <a:pos x="16" y="16"/>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8" name="Freeform 8"/>
            <p:cNvSpPr/>
            <p:nvPr/>
          </p:nvSpPr>
          <p:spPr bwMode="invGray">
            <a:xfrm>
              <a:off x="6621458" y="1938339"/>
              <a:ext cx="1008062" cy="706438"/>
            </a:xfrm>
            <a:custGeom>
              <a:avLst/>
              <a:gdLst/>
              <a:ahLst/>
              <a:cxnLst>
                <a:cxn ang="0">
                  <a:pos x="528" y="144"/>
                </a:cxn>
                <a:cxn ang="0">
                  <a:pos x="480" y="144"/>
                </a:cxn>
                <a:cxn ang="0">
                  <a:pos x="456" y="120"/>
                </a:cxn>
                <a:cxn ang="0">
                  <a:pos x="424" y="152"/>
                </a:cxn>
                <a:cxn ang="0">
                  <a:pos x="416" y="136"/>
                </a:cxn>
                <a:cxn ang="0">
                  <a:pos x="408" y="160"/>
                </a:cxn>
                <a:cxn ang="0">
                  <a:pos x="360" y="128"/>
                </a:cxn>
                <a:cxn ang="0">
                  <a:pos x="360" y="88"/>
                </a:cxn>
                <a:cxn ang="0">
                  <a:pos x="344" y="96"/>
                </a:cxn>
                <a:cxn ang="0">
                  <a:pos x="352" y="128"/>
                </a:cxn>
                <a:cxn ang="0">
                  <a:pos x="328" y="128"/>
                </a:cxn>
                <a:cxn ang="0">
                  <a:pos x="312" y="104"/>
                </a:cxn>
                <a:cxn ang="0">
                  <a:pos x="296" y="104"/>
                </a:cxn>
                <a:cxn ang="0">
                  <a:pos x="248" y="56"/>
                </a:cxn>
                <a:cxn ang="0">
                  <a:pos x="216" y="72"/>
                </a:cxn>
                <a:cxn ang="0">
                  <a:pos x="216" y="56"/>
                </a:cxn>
                <a:cxn ang="0">
                  <a:pos x="160" y="64"/>
                </a:cxn>
                <a:cxn ang="0">
                  <a:pos x="120" y="40"/>
                </a:cxn>
                <a:cxn ang="0">
                  <a:pos x="120" y="0"/>
                </a:cxn>
                <a:cxn ang="0">
                  <a:pos x="104" y="8"/>
                </a:cxn>
                <a:cxn ang="0">
                  <a:pos x="64" y="8"/>
                </a:cxn>
                <a:cxn ang="0">
                  <a:pos x="72" y="56"/>
                </a:cxn>
                <a:cxn ang="0">
                  <a:pos x="48" y="56"/>
                </a:cxn>
                <a:cxn ang="0">
                  <a:pos x="8" y="32"/>
                </a:cxn>
                <a:cxn ang="0">
                  <a:pos x="0" y="56"/>
                </a:cxn>
                <a:cxn ang="0">
                  <a:pos x="32" y="88"/>
                </a:cxn>
                <a:cxn ang="0">
                  <a:pos x="24" y="120"/>
                </a:cxn>
                <a:cxn ang="0">
                  <a:pos x="48" y="160"/>
                </a:cxn>
                <a:cxn ang="0">
                  <a:pos x="88" y="136"/>
                </a:cxn>
                <a:cxn ang="0">
                  <a:pos x="112" y="184"/>
                </a:cxn>
                <a:cxn ang="0">
                  <a:pos x="112" y="224"/>
                </a:cxn>
                <a:cxn ang="0">
                  <a:pos x="152" y="224"/>
                </a:cxn>
                <a:cxn ang="0">
                  <a:pos x="168" y="264"/>
                </a:cxn>
                <a:cxn ang="0">
                  <a:pos x="176" y="232"/>
                </a:cxn>
                <a:cxn ang="0">
                  <a:pos x="208" y="280"/>
                </a:cxn>
                <a:cxn ang="0">
                  <a:pos x="232" y="320"/>
                </a:cxn>
                <a:cxn ang="0">
                  <a:pos x="232" y="344"/>
                </a:cxn>
                <a:cxn ang="0">
                  <a:pos x="264" y="400"/>
                </a:cxn>
                <a:cxn ang="0">
                  <a:pos x="288" y="376"/>
                </a:cxn>
                <a:cxn ang="0">
                  <a:pos x="304" y="328"/>
                </a:cxn>
                <a:cxn ang="0">
                  <a:pos x="320" y="320"/>
                </a:cxn>
                <a:cxn ang="0">
                  <a:pos x="336" y="328"/>
                </a:cxn>
                <a:cxn ang="0">
                  <a:pos x="328" y="344"/>
                </a:cxn>
                <a:cxn ang="0">
                  <a:pos x="376" y="344"/>
                </a:cxn>
                <a:cxn ang="0">
                  <a:pos x="392" y="328"/>
                </a:cxn>
                <a:cxn ang="0">
                  <a:pos x="392" y="312"/>
                </a:cxn>
                <a:cxn ang="0">
                  <a:pos x="384" y="296"/>
                </a:cxn>
                <a:cxn ang="0">
                  <a:pos x="432" y="272"/>
                </a:cxn>
                <a:cxn ang="0">
                  <a:pos x="440" y="264"/>
                </a:cxn>
                <a:cxn ang="0">
                  <a:pos x="440" y="248"/>
                </a:cxn>
                <a:cxn ang="0">
                  <a:pos x="456" y="240"/>
                </a:cxn>
                <a:cxn ang="0">
                  <a:pos x="456" y="192"/>
                </a:cxn>
                <a:cxn ang="0">
                  <a:pos x="472" y="192"/>
                </a:cxn>
                <a:cxn ang="0">
                  <a:pos x="480" y="216"/>
                </a:cxn>
                <a:cxn ang="0">
                  <a:pos x="504" y="232"/>
                </a:cxn>
                <a:cxn ang="0">
                  <a:pos x="512" y="224"/>
                </a:cxn>
                <a:cxn ang="0">
                  <a:pos x="504" y="208"/>
                </a:cxn>
                <a:cxn ang="0">
                  <a:pos x="504" y="192"/>
                </a:cxn>
                <a:cxn ang="0">
                  <a:pos x="528" y="184"/>
                </a:cxn>
                <a:cxn ang="0">
                  <a:pos x="528" y="144"/>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9" name="Freeform 9"/>
            <p:cNvSpPr/>
            <p:nvPr/>
          </p:nvSpPr>
          <p:spPr bwMode="gray">
            <a:xfrm>
              <a:off x="6408730" y="2330453"/>
              <a:ext cx="719136" cy="693739"/>
            </a:xfrm>
            <a:custGeom>
              <a:avLst/>
              <a:gdLst/>
              <a:ahLst/>
              <a:cxnLst>
                <a:cxn ang="0">
                  <a:pos x="376" y="176"/>
                </a:cxn>
                <a:cxn ang="0">
                  <a:pos x="336" y="120"/>
                </a:cxn>
                <a:cxn ang="0">
                  <a:pos x="344" y="96"/>
                </a:cxn>
                <a:cxn ang="0">
                  <a:pos x="312" y="40"/>
                </a:cxn>
                <a:cxn ang="0">
                  <a:pos x="288" y="8"/>
                </a:cxn>
                <a:cxn ang="0">
                  <a:pos x="280" y="40"/>
                </a:cxn>
                <a:cxn ang="0">
                  <a:pos x="264" y="0"/>
                </a:cxn>
                <a:cxn ang="0">
                  <a:pos x="232" y="0"/>
                </a:cxn>
                <a:cxn ang="0">
                  <a:pos x="240" y="24"/>
                </a:cxn>
                <a:cxn ang="0">
                  <a:pos x="200" y="56"/>
                </a:cxn>
                <a:cxn ang="0">
                  <a:pos x="176" y="56"/>
                </a:cxn>
                <a:cxn ang="0">
                  <a:pos x="48" y="144"/>
                </a:cxn>
                <a:cxn ang="0">
                  <a:pos x="24" y="112"/>
                </a:cxn>
                <a:cxn ang="0">
                  <a:pos x="8" y="112"/>
                </a:cxn>
                <a:cxn ang="0">
                  <a:pos x="16" y="136"/>
                </a:cxn>
                <a:cxn ang="0">
                  <a:pos x="16" y="160"/>
                </a:cxn>
                <a:cxn ang="0">
                  <a:pos x="24" y="184"/>
                </a:cxn>
                <a:cxn ang="0">
                  <a:pos x="8" y="184"/>
                </a:cxn>
                <a:cxn ang="0">
                  <a:pos x="8" y="216"/>
                </a:cxn>
                <a:cxn ang="0">
                  <a:pos x="0" y="232"/>
                </a:cxn>
                <a:cxn ang="0">
                  <a:pos x="32" y="240"/>
                </a:cxn>
                <a:cxn ang="0">
                  <a:pos x="64" y="296"/>
                </a:cxn>
                <a:cxn ang="0">
                  <a:pos x="104" y="240"/>
                </a:cxn>
                <a:cxn ang="0">
                  <a:pos x="120" y="208"/>
                </a:cxn>
                <a:cxn ang="0">
                  <a:pos x="160" y="200"/>
                </a:cxn>
                <a:cxn ang="0">
                  <a:pos x="184" y="216"/>
                </a:cxn>
                <a:cxn ang="0">
                  <a:pos x="184" y="224"/>
                </a:cxn>
                <a:cxn ang="0">
                  <a:pos x="192" y="224"/>
                </a:cxn>
                <a:cxn ang="0">
                  <a:pos x="168" y="280"/>
                </a:cxn>
                <a:cxn ang="0">
                  <a:pos x="152" y="280"/>
                </a:cxn>
                <a:cxn ang="0">
                  <a:pos x="160" y="312"/>
                </a:cxn>
                <a:cxn ang="0">
                  <a:pos x="152" y="320"/>
                </a:cxn>
                <a:cxn ang="0">
                  <a:pos x="168" y="320"/>
                </a:cxn>
                <a:cxn ang="0">
                  <a:pos x="136" y="376"/>
                </a:cxn>
                <a:cxn ang="0">
                  <a:pos x="144" y="392"/>
                </a:cxn>
                <a:cxn ang="0">
                  <a:pos x="160" y="376"/>
                </a:cxn>
                <a:cxn ang="0">
                  <a:pos x="168" y="352"/>
                </a:cxn>
                <a:cxn ang="0">
                  <a:pos x="184" y="352"/>
                </a:cxn>
                <a:cxn ang="0">
                  <a:pos x="200" y="336"/>
                </a:cxn>
                <a:cxn ang="0">
                  <a:pos x="200" y="312"/>
                </a:cxn>
                <a:cxn ang="0">
                  <a:pos x="256" y="280"/>
                </a:cxn>
                <a:cxn ang="0">
                  <a:pos x="304" y="264"/>
                </a:cxn>
                <a:cxn ang="0">
                  <a:pos x="312" y="224"/>
                </a:cxn>
                <a:cxn ang="0">
                  <a:pos x="344" y="200"/>
                </a:cxn>
                <a:cxn ang="0">
                  <a:pos x="368" y="192"/>
                </a:cxn>
                <a:cxn ang="0">
                  <a:pos x="376" y="176"/>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0" name="Freeform 10"/>
            <p:cNvSpPr/>
            <p:nvPr/>
          </p:nvSpPr>
          <p:spPr bwMode="gray">
            <a:xfrm>
              <a:off x="5861043" y="2487615"/>
              <a:ext cx="671511" cy="944563"/>
            </a:xfrm>
            <a:custGeom>
              <a:avLst/>
              <a:gdLst/>
              <a:ahLst/>
              <a:cxnLst>
                <a:cxn ang="0">
                  <a:pos x="320" y="160"/>
                </a:cxn>
                <a:cxn ang="0">
                  <a:pos x="296" y="96"/>
                </a:cxn>
                <a:cxn ang="0">
                  <a:pos x="248" y="88"/>
                </a:cxn>
                <a:cxn ang="0">
                  <a:pos x="224" y="0"/>
                </a:cxn>
                <a:cxn ang="0">
                  <a:pos x="176" y="64"/>
                </a:cxn>
                <a:cxn ang="0">
                  <a:pos x="136" y="80"/>
                </a:cxn>
                <a:cxn ang="0">
                  <a:pos x="80" y="104"/>
                </a:cxn>
                <a:cxn ang="0">
                  <a:pos x="32" y="72"/>
                </a:cxn>
                <a:cxn ang="0">
                  <a:pos x="8" y="120"/>
                </a:cxn>
                <a:cxn ang="0">
                  <a:pos x="56" y="200"/>
                </a:cxn>
                <a:cxn ang="0">
                  <a:pos x="24" y="232"/>
                </a:cxn>
                <a:cxn ang="0">
                  <a:pos x="64" y="272"/>
                </a:cxn>
                <a:cxn ang="0">
                  <a:pos x="32" y="288"/>
                </a:cxn>
                <a:cxn ang="0">
                  <a:pos x="16" y="328"/>
                </a:cxn>
                <a:cxn ang="0">
                  <a:pos x="32" y="400"/>
                </a:cxn>
                <a:cxn ang="0">
                  <a:pos x="24" y="512"/>
                </a:cxn>
                <a:cxn ang="0">
                  <a:pos x="88" y="528"/>
                </a:cxn>
                <a:cxn ang="0">
                  <a:pos x="112" y="512"/>
                </a:cxn>
                <a:cxn ang="0">
                  <a:pos x="152" y="424"/>
                </a:cxn>
                <a:cxn ang="0">
                  <a:pos x="232" y="376"/>
                </a:cxn>
                <a:cxn ang="0">
                  <a:pos x="240" y="344"/>
                </a:cxn>
                <a:cxn ang="0">
                  <a:pos x="192" y="320"/>
                </a:cxn>
                <a:cxn ang="0">
                  <a:pos x="184" y="288"/>
                </a:cxn>
                <a:cxn ang="0">
                  <a:pos x="160" y="264"/>
                </a:cxn>
                <a:cxn ang="0">
                  <a:pos x="104" y="256"/>
                </a:cxn>
                <a:cxn ang="0">
                  <a:pos x="136" y="168"/>
                </a:cxn>
                <a:cxn ang="0">
                  <a:pos x="160" y="136"/>
                </a:cxn>
                <a:cxn ang="0">
                  <a:pos x="192" y="152"/>
                </a:cxn>
                <a:cxn ang="0">
                  <a:pos x="208" y="184"/>
                </a:cxn>
                <a:cxn ang="0">
                  <a:pos x="224" y="200"/>
                </a:cxn>
                <a:cxn ang="0">
                  <a:pos x="256" y="256"/>
                </a:cxn>
                <a:cxn ang="0">
                  <a:pos x="272" y="288"/>
                </a:cxn>
                <a:cxn ang="0">
                  <a:pos x="328" y="216"/>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1" name="Freeform 11"/>
            <p:cNvSpPr/>
            <p:nvPr/>
          </p:nvSpPr>
          <p:spPr bwMode="gray">
            <a:xfrm>
              <a:off x="6056307" y="2727329"/>
              <a:ext cx="215901" cy="225427"/>
            </a:xfrm>
            <a:custGeom>
              <a:avLst/>
              <a:gdLst/>
              <a:ahLst/>
              <a:cxnLst>
                <a:cxn ang="0">
                  <a:pos x="112" y="64"/>
                </a:cxn>
                <a:cxn ang="0">
                  <a:pos x="96" y="40"/>
                </a:cxn>
                <a:cxn ang="0">
                  <a:pos x="112" y="16"/>
                </a:cxn>
                <a:cxn ang="0">
                  <a:pos x="80" y="16"/>
                </a:cxn>
                <a:cxn ang="0">
                  <a:pos x="72" y="0"/>
                </a:cxn>
                <a:cxn ang="0">
                  <a:pos x="56" y="0"/>
                </a:cxn>
                <a:cxn ang="0">
                  <a:pos x="48" y="32"/>
                </a:cxn>
                <a:cxn ang="0">
                  <a:pos x="32" y="32"/>
                </a:cxn>
                <a:cxn ang="0">
                  <a:pos x="0" y="88"/>
                </a:cxn>
                <a:cxn ang="0">
                  <a:pos x="0" y="120"/>
                </a:cxn>
                <a:cxn ang="0">
                  <a:pos x="32" y="120"/>
                </a:cxn>
                <a:cxn ang="0">
                  <a:pos x="48" y="128"/>
                </a:cxn>
                <a:cxn ang="0">
                  <a:pos x="80" y="112"/>
                </a:cxn>
                <a:cxn ang="0">
                  <a:pos x="80" y="96"/>
                </a:cxn>
                <a:cxn ang="0">
                  <a:pos x="72" y="80"/>
                </a:cxn>
                <a:cxn ang="0">
                  <a:pos x="96" y="80"/>
                </a:cxn>
                <a:cxn ang="0">
                  <a:pos x="112" y="64"/>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2" name="Freeform 12"/>
            <p:cNvSpPr/>
            <p:nvPr/>
          </p:nvSpPr>
          <p:spPr bwMode="gray">
            <a:xfrm>
              <a:off x="6194418" y="2838454"/>
              <a:ext cx="169864" cy="212724"/>
            </a:xfrm>
            <a:custGeom>
              <a:avLst/>
              <a:gdLst/>
              <a:ahLst/>
              <a:cxnLst>
                <a:cxn ang="0">
                  <a:pos x="88" y="80"/>
                </a:cxn>
                <a:cxn ang="0">
                  <a:pos x="80" y="56"/>
                </a:cxn>
                <a:cxn ang="0">
                  <a:pos x="56" y="40"/>
                </a:cxn>
                <a:cxn ang="0">
                  <a:pos x="48" y="8"/>
                </a:cxn>
                <a:cxn ang="0">
                  <a:pos x="32" y="0"/>
                </a:cxn>
                <a:cxn ang="0">
                  <a:pos x="24" y="8"/>
                </a:cxn>
                <a:cxn ang="0">
                  <a:pos x="32" y="48"/>
                </a:cxn>
                <a:cxn ang="0">
                  <a:pos x="8" y="48"/>
                </a:cxn>
                <a:cxn ang="0">
                  <a:pos x="0" y="112"/>
                </a:cxn>
                <a:cxn ang="0">
                  <a:pos x="16" y="120"/>
                </a:cxn>
                <a:cxn ang="0">
                  <a:pos x="56" y="112"/>
                </a:cxn>
                <a:cxn ang="0">
                  <a:pos x="56" y="80"/>
                </a:cxn>
                <a:cxn ang="0">
                  <a:pos x="88" y="80"/>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3" name="Freeform 13"/>
            <p:cNvSpPr/>
            <p:nvPr/>
          </p:nvSpPr>
          <p:spPr bwMode="gray">
            <a:xfrm>
              <a:off x="6194418" y="2852741"/>
              <a:ext cx="65088" cy="71438"/>
            </a:xfrm>
            <a:custGeom>
              <a:avLst/>
              <a:gdLst/>
              <a:ahLst/>
              <a:cxnLst>
                <a:cxn ang="0">
                  <a:pos x="32" y="40"/>
                </a:cxn>
                <a:cxn ang="0">
                  <a:pos x="8" y="40"/>
                </a:cxn>
                <a:cxn ang="0">
                  <a:pos x="8" y="24"/>
                </a:cxn>
                <a:cxn ang="0">
                  <a:pos x="0" y="0"/>
                </a:cxn>
                <a:cxn ang="0">
                  <a:pos x="24" y="8"/>
                </a:cxn>
                <a:cxn ang="0">
                  <a:pos x="32" y="40"/>
                </a:cxn>
              </a:cxnLst>
              <a:rect l="0" t="0" r="r" b="b"/>
              <a:pathLst>
                <a:path w="33" h="41">
                  <a:moveTo>
                    <a:pt x="32" y="40"/>
                  </a:moveTo>
                  <a:lnTo>
                    <a:pt x="8" y="40"/>
                  </a:lnTo>
                  <a:lnTo>
                    <a:pt x="8" y="24"/>
                  </a:lnTo>
                  <a:lnTo>
                    <a:pt x="0" y="0"/>
                  </a:lnTo>
                  <a:lnTo>
                    <a:pt x="24" y="8"/>
                  </a:lnTo>
                  <a:lnTo>
                    <a:pt x="3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4" name="Freeform 14"/>
            <p:cNvSpPr/>
            <p:nvPr/>
          </p:nvSpPr>
          <p:spPr bwMode="gray">
            <a:xfrm>
              <a:off x="6042017" y="3106741"/>
              <a:ext cx="827088" cy="509589"/>
            </a:xfrm>
            <a:custGeom>
              <a:avLst/>
              <a:gdLst/>
              <a:ahLst/>
              <a:cxnLst>
                <a:cxn ang="0">
                  <a:pos x="152" y="8"/>
                </a:cxn>
                <a:cxn ang="0">
                  <a:pos x="136" y="24"/>
                </a:cxn>
                <a:cxn ang="0">
                  <a:pos x="96" y="32"/>
                </a:cxn>
                <a:cxn ang="0">
                  <a:pos x="56" y="72"/>
                </a:cxn>
                <a:cxn ang="0">
                  <a:pos x="16" y="128"/>
                </a:cxn>
                <a:cxn ang="0">
                  <a:pos x="16" y="160"/>
                </a:cxn>
                <a:cxn ang="0">
                  <a:pos x="32" y="184"/>
                </a:cxn>
                <a:cxn ang="0">
                  <a:pos x="48" y="176"/>
                </a:cxn>
                <a:cxn ang="0">
                  <a:pos x="64" y="176"/>
                </a:cxn>
                <a:cxn ang="0">
                  <a:pos x="8" y="224"/>
                </a:cxn>
                <a:cxn ang="0">
                  <a:pos x="0" y="248"/>
                </a:cxn>
                <a:cxn ang="0">
                  <a:pos x="16" y="256"/>
                </a:cxn>
                <a:cxn ang="0">
                  <a:pos x="48" y="288"/>
                </a:cxn>
                <a:cxn ang="0">
                  <a:pos x="80" y="288"/>
                </a:cxn>
                <a:cxn ang="0">
                  <a:pos x="96" y="272"/>
                </a:cxn>
                <a:cxn ang="0">
                  <a:pos x="96" y="256"/>
                </a:cxn>
                <a:cxn ang="0">
                  <a:pos x="112" y="264"/>
                </a:cxn>
                <a:cxn ang="0">
                  <a:pos x="120" y="272"/>
                </a:cxn>
                <a:cxn ang="0">
                  <a:pos x="152" y="288"/>
                </a:cxn>
                <a:cxn ang="0">
                  <a:pos x="168" y="272"/>
                </a:cxn>
                <a:cxn ang="0">
                  <a:pos x="192" y="272"/>
                </a:cxn>
                <a:cxn ang="0">
                  <a:pos x="192" y="288"/>
                </a:cxn>
                <a:cxn ang="0">
                  <a:pos x="208" y="280"/>
                </a:cxn>
                <a:cxn ang="0">
                  <a:pos x="240" y="232"/>
                </a:cxn>
                <a:cxn ang="0">
                  <a:pos x="256" y="232"/>
                </a:cxn>
                <a:cxn ang="0">
                  <a:pos x="296" y="168"/>
                </a:cxn>
                <a:cxn ang="0">
                  <a:pos x="296" y="144"/>
                </a:cxn>
                <a:cxn ang="0">
                  <a:pos x="304" y="136"/>
                </a:cxn>
                <a:cxn ang="0">
                  <a:pos x="312" y="152"/>
                </a:cxn>
                <a:cxn ang="0">
                  <a:pos x="344" y="96"/>
                </a:cxn>
                <a:cxn ang="0">
                  <a:pos x="376" y="80"/>
                </a:cxn>
                <a:cxn ang="0">
                  <a:pos x="376" y="88"/>
                </a:cxn>
                <a:cxn ang="0">
                  <a:pos x="400" y="64"/>
                </a:cxn>
                <a:cxn ang="0">
                  <a:pos x="416" y="72"/>
                </a:cxn>
                <a:cxn ang="0">
                  <a:pos x="432" y="24"/>
                </a:cxn>
                <a:cxn ang="0">
                  <a:pos x="424" y="16"/>
                </a:cxn>
                <a:cxn ang="0">
                  <a:pos x="400" y="16"/>
                </a:cxn>
                <a:cxn ang="0">
                  <a:pos x="384" y="24"/>
                </a:cxn>
                <a:cxn ang="0">
                  <a:pos x="344" y="24"/>
                </a:cxn>
                <a:cxn ang="0">
                  <a:pos x="328" y="0"/>
                </a:cxn>
                <a:cxn ang="0">
                  <a:pos x="272" y="40"/>
                </a:cxn>
                <a:cxn ang="0">
                  <a:pos x="264" y="64"/>
                </a:cxn>
                <a:cxn ang="0">
                  <a:pos x="248" y="64"/>
                </a:cxn>
                <a:cxn ang="0">
                  <a:pos x="200" y="64"/>
                </a:cxn>
                <a:cxn ang="0">
                  <a:pos x="200" y="48"/>
                </a:cxn>
                <a:cxn ang="0">
                  <a:pos x="216" y="32"/>
                </a:cxn>
                <a:cxn ang="0">
                  <a:pos x="200" y="0"/>
                </a:cxn>
                <a:cxn ang="0">
                  <a:pos x="176" y="0"/>
                </a:cxn>
                <a:cxn ang="0">
                  <a:pos x="168" y="0"/>
                </a:cxn>
                <a:cxn ang="0">
                  <a:pos x="160" y="16"/>
                </a:cxn>
                <a:cxn ang="0">
                  <a:pos x="152" y="8"/>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5" name="Freeform 15"/>
            <p:cNvSpPr/>
            <p:nvPr/>
          </p:nvSpPr>
          <p:spPr bwMode="gray">
            <a:xfrm>
              <a:off x="6211881" y="3514727"/>
              <a:ext cx="685801" cy="563563"/>
            </a:xfrm>
            <a:custGeom>
              <a:avLst/>
              <a:gdLst/>
              <a:ahLst/>
              <a:cxnLst>
                <a:cxn ang="0">
                  <a:pos x="168" y="0"/>
                </a:cxn>
                <a:cxn ang="0">
                  <a:pos x="152" y="0"/>
                </a:cxn>
                <a:cxn ang="0">
                  <a:pos x="120" y="48"/>
                </a:cxn>
                <a:cxn ang="0">
                  <a:pos x="96" y="56"/>
                </a:cxn>
                <a:cxn ang="0">
                  <a:pos x="96" y="40"/>
                </a:cxn>
                <a:cxn ang="0">
                  <a:pos x="80" y="40"/>
                </a:cxn>
                <a:cxn ang="0">
                  <a:pos x="64" y="56"/>
                </a:cxn>
                <a:cxn ang="0">
                  <a:pos x="32" y="40"/>
                </a:cxn>
                <a:cxn ang="0">
                  <a:pos x="24" y="32"/>
                </a:cxn>
                <a:cxn ang="0">
                  <a:pos x="8" y="24"/>
                </a:cxn>
                <a:cxn ang="0">
                  <a:pos x="8" y="40"/>
                </a:cxn>
                <a:cxn ang="0">
                  <a:pos x="0" y="48"/>
                </a:cxn>
                <a:cxn ang="0">
                  <a:pos x="32" y="56"/>
                </a:cxn>
                <a:cxn ang="0">
                  <a:pos x="40" y="80"/>
                </a:cxn>
                <a:cxn ang="0">
                  <a:pos x="56" y="80"/>
                </a:cxn>
                <a:cxn ang="0">
                  <a:pos x="80" y="112"/>
                </a:cxn>
                <a:cxn ang="0">
                  <a:pos x="104" y="104"/>
                </a:cxn>
                <a:cxn ang="0">
                  <a:pos x="104" y="144"/>
                </a:cxn>
                <a:cxn ang="0">
                  <a:pos x="136" y="184"/>
                </a:cxn>
                <a:cxn ang="0">
                  <a:pos x="152" y="184"/>
                </a:cxn>
                <a:cxn ang="0">
                  <a:pos x="160" y="168"/>
                </a:cxn>
                <a:cxn ang="0">
                  <a:pos x="184" y="192"/>
                </a:cxn>
                <a:cxn ang="0">
                  <a:pos x="168" y="208"/>
                </a:cxn>
                <a:cxn ang="0">
                  <a:pos x="160" y="200"/>
                </a:cxn>
                <a:cxn ang="0">
                  <a:pos x="144" y="192"/>
                </a:cxn>
                <a:cxn ang="0">
                  <a:pos x="144" y="224"/>
                </a:cxn>
                <a:cxn ang="0">
                  <a:pos x="136" y="240"/>
                </a:cxn>
                <a:cxn ang="0">
                  <a:pos x="160" y="272"/>
                </a:cxn>
                <a:cxn ang="0">
                  <a:pos x="160" y="296"/>
                </a:cxn>
                <a:cxn ang="0">
                  <a:pos x="200" y="296"/>
                </a:cxn>
                <a:cxn ang="0">
                  <a:pos x="216" y="312"/>
                </a:cxn>
                <a:cxn ang="0">
                  <a:pos x="240" y="304"/>
                </a:cxn>
                <a:cxn ang="0">
                  <a:pos x="272" y="320"/>
                </a:cxn>
                <a:cxn ang="0">
                  <a:pos x="296" y="296"/>
                </a:cxn>
                <a:cxn ang="0">
                  <a:pos x="320" y="256"/>
                </a:cxn>
                <a:cxn ang="0">
                  <a:pos x="288" y="240"/>
                </a:cxn>
                <a:cxn ang="0">
                  <a:pos x="320" y="232"/>
                </a:cxn>
                <a:cxn ang="0">
                  <a:pos x="328" y="240"/>
                </a:cxn>
                <a:cxn ang="0">
                  <a:pos x="360" y="232"/>
                </a:cxn>
                <a:cxn ang="0">
                  <a:pos x="360" y="224"/>
                </a:cxn>
                <a:cxn ang="0">
                  <a:pos x="320" y="200"/>
                </a:cxn>
                <a:cxn ang="0">
                  <a:pos x="320" y="184"/>
                </a:cxn>
                <a:cxn ang="0">
                  <a:pos x="304" y="176"/>
                </a:cxn>
                <a:cxn ang="0">
                  <a:pos x="288" y="168"/>
                </a:cxn>
                <a:cxn ang="0">
                  <a:pos x="272" y="128"/>
                </a:cxn>
                <a:cxn ang="0">
                  <a:pos x="232" y="64"/>
                </a:cxn>
                <a:cxn ang="0">
                  <a:pos x="232" y="40"/>
                </a:cxn>
                <a:cxn ang="0">
                  <a:pos x="192" y="32"/>
                </a:cxn>
                <a:cxn ang="0">
                  <a:pos x="176" y="24"/>
                </a:cxn>
                <a:cxn ang="0">
                  <a:pos x="168" y="0"/>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6" name="Freeform 16"/>
            <p:cNvSpPr/>
            <p:nvPr/>
          </p:nvSpPr>
          <p:spPr bwMode="invGray">
            <a:xfrm>
              <a:off x="6775443" y="3965580"/>
              <a:ext cx="122239" cy="96838"/>
            </a:xfrm>
            <a:custGeom>
              <a:avLst/>
              <a:gdLst/>
              <a:ahLst/>
              <a:cxnLst>
                <a:cxn ang="0">
                  <a:pos x="24" y="0"/>
                </a:cxn>
                <a:cxn ang="0">
                  <a:pos x="0" y="40"/>
                </a:cxn>
                <a:cxn ang="0">
                  <a:pos x="24" y="56"/>
                </a:cxn>
                <a:cxn ang="0">
                  <a:pos x="64" y="40"/>
                </a:cxn>
                <a:cxn ang="0">
                  <a:pos x="64" y="24"/>
                </a:cxn>
                <a:cxn ang="0">
                  <a:pos x="24" y="0"/>
                </a:cxn>
              </a:cxnLst>
              <a:rect l="0" t="0" r="r" b="b"/>
              <a:pathLst>
                <a:path w="65" h="57">
                  <a:moveTo>
                    <a:pt x="24" y="0"/>
                  </a:moveTo>
                  <a:lnTo>
                    <a:pt x="0" y="40"/>
                  </a:lnTo>
                  <a:lnTo>
                    <a:pt x="24" y="56"/>
                  </a:lnTo>
                  <a:lnTo>
                    <a:pt x="64" y="40"/>
                  </a:lnTo>
                  <a:lnTo>
                    <a:pt x="64" y="24"/>
                  </a:lnTo>
                  <a:lnTo>
                    <a:pt x="24" y="0"/>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7" name="Freeform 17"/>
            <p:cNvSpPr/>
            <p:nvPr/>
          </p:nvSpPr>
          <p:spPr bwMode="gray">
            <a:xfrm>
              <a:off x="6470642" y="4033841"/>
              <a:ext cx="457198" cy="522287"/>
            </a:xfrm>
            <a:custGeom>
              <a:avLst/>
              <a:gdLst/>
              <a:ahLst/>
              <a:cxnLst>
                <a:cxn ang="0">
                  <a:pos x="184" y="16"/>
                </a:cxn>
                <a:cxn ang="0">
                  <a:pos x="160" y="0"/>
                </a:cxn>
                <a:cxn ang="0">
                  <a:pos x="136" y="24"/>
                </a:cxn>
                <a:cxn ang="0">
                  <a:pos x="104" y="8"/>
                </a:cxn>
                <a:cxn ang="0">
                  <a:pos x="80" y="16"/>
                </a:cxn>
                <a:cxn ang="0">
                  <a:pos x="72" y="32"/>
                </a:cxn>
                <a:cxn ang="0">
                  <a:pos x="64" y="48"/>
                </a:cxn>
                <a:cxn ang="0">
                  <a:pos x="72" y="72"/>
                </a:cxn>
                <a:cxn ang="0">
                  <a:pos x="56" y="72"/>
                </a:cxn>
                <a:cxn ang="0">
                  <a:pos x="48" y="64"/>
                </a:cxn>
                <a:cxn ang="0">
                  <a:pos x="40" y="64"/>
                </a:cxn>
                <a:cxn ang="0">
                  <a:pos x="40" y="80"/>
                </a:cxn>
                <a:cxn ang="0">
                  <a:pos x="40" y="96"/>
                </a:cxn>
                <a:cxn ang="0">
                  <a:pos x="40" y="96"/>
                </a:cxn>
                <a:cxn ang="0">
                  <a:pos x="40" y="112"/>
                </a:cxn>
                <a:cxn ang="0">
                  <a:pos x="8" y="136"/>
                </a:cxn>
                <a:cxn ang="0">
                  <a:pos x="0" y="144"/>
                </a:cxn>
                <a:cxn ang="0">
                  <a:pos x="0" y="176"/>
                </a:cxn>
                <a:cxn ang="0">
                  <a:pos x="24" y="192"/>
                </a:cxn>
                <a:cxn ang="0">
                  <a:pos x="24" y="232"/>
                </a:cxn>
                <a:cxn ang="0">
                  <a:pos x="48" y="232"/>
                </a:cxn>
                <a:cxn ang="0">
                  <a:pos x="48" y="248"/>
                </a:cxn>
                <a:cxn ang="0">
                  <a:pos x="56" y="264"/>
                </a:cxn>
                <a:cxn ang="0">
                  <a:pos x="64" y="288"/>
                </a:cxn>
                <a:cxn ang="0">
                  <a:pos x="88" y="288"/>
                </a:cxn>
                <a:cxn ang="0">
                  <a:pos x="104" y="264"/>
                </a:cxn>
                <a:cxn ang="0">
                  <a:pos x="112" y="264"/>
                </a:cxn>
                <a:cxn ang="0">
                  <a:pos x="112" y="280"/>
                </a:cxn>
                <a:cxn ang="0">
                  <a:pos x="120" y="288"/>
                </a:cxn>
                <a:cxn ang="0">
                  <a:pos x="136" y="288"/>
                </a:cxn>
                <a:cxn ang="0">
                  <a:pos x="136" y="280"/>
                </a:cxn>
                <a:cxn ang="0">
                  <a:pos x="152" y="280"/>
                </a:cxn>
                <a:cxn ang="0">
                  <a:pos x="152" y="288"/>
                </a:cxn>
                <a:cxn ang="0">
                  <a:pos x="160" y="296"/>
                </a:cxn>
                <a:cxn ang="0">
                  <a:pos x="176" y="288"/>
                </a:cxn>
                <a:cxn ang="0">
                  <a:pos x="184" y="256"/>
                </a:cxn>
                <a:cxn ang="0">
                  <a:pos x="184" y="224"/>
                </a:cxn>
                <a:cxn ang="0">
                  <a:pos x="200" y="224"/>
                </a:cxn>
                <a:cxn ang="0">
                  <a:pos x="200" y="216"/>
                </a:cxn>
                <a:cxn ang="0">
                  <a:pos x="200" y="200"/>
                </a:cxn>
                <a:cxn ang="0">
                  <a:pos x="216" y="216"/>
                </a:cxn>
                <a:cxn ang="0">
                  <a:pos x="232" y="192"/>
                </a:cxn>
                <a:cxn ang="0">
                  <a:pos x="216" y="176"/>
                </a:cxn>
                <a:cxn ang="0">
                  <a:pos x="216" y="168"/>
                </a:cxn>
                <a:cxn ang="0">
                  <a:pos x="232" y="160"/>
                </a:cxn>
                <a:cxn ang="0">
                  <a:pos x="224" y="136"/>
                </a:cxn>
                <a:cxn ang="0">
                  <a:pos x="216" y="128"/>
                </a:cxn>
                <a:cxn ang="0">
                  <a:pos x="240" y="136"/>
                </a:cxn>
                <a:cxn ang="0">
                  <a:pos x="240" y="104"/>
                </a:cxn>
                <a:cxn ang="0">
                  <a:pos x="216" y="120"/>
                </a:cxn>
                <a:cxn ang="0">
                  <a:pos x="240" y="80"/>
                </a:cxn>
                <a:cxn ang="0">
                  <a:pos x="200" y="56"/>
                </a:cxn>
                <a:cxn ang="0">
                  <a:pos x="176" y="56"/>
                </a:cxn>
                <a:cxn ang="0">
                  <a:pos x="160" y="72"/>
                </a:cxn>
                <a:cxn ang="0">
                  <a:pos x="152" y="48"/>
                </a:cxn>
                <a:cxn ang="0">
                  <a:pos x="160" y="40"/>
                </a:cxn>
                <a:cxn ang="0">
                  <a:pos x="184" y="16"/>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8" name="Freeform 18"/>
            <p:cNvSpPr/>
            <p:nvPr/>
          </p:nvSpPr>
          <p:spPr bwMode="gray">
            <a:xfrm>
              <a:off x="6240458" y="4443415"/>
              <a:ext cx="520698" cy="649287"/>
            </a:xfrm>
            <a:custGeom>
              <a:avLst/>
              <a:gdLst/>
              <a:ahLst/>
              <a:cxnLst>
                <a:cxn ang="0">
                  <a:pos x="272" y="56"/>
                </a:cxn>
                <a:cxn ang="0">
                  <a:pos x="272" y="48"/>
                </a:cxn>
                <a:cxn ang="0">
                  <a:pos x="256" y="48"/>
                </a:cxn>
                <a:cxn ang="0">
                  <a:pos x="256" y="56"/>
                </a:cxn>
                <a:cxn ang="0">
                  <a:pos x="240" y="56"/>
                </a:cxn>
                <a:cxn ang="0">
                  <a:pos x="232" y="56"/>
                </a:cxn>
                <a:cxn ang="0">
                  <a:pos x="232" y="32"/>
                </a:cxn>
                <a:cxn ang="0">
                  <a:pos x="224" y="32"/>
                </a:cxn>
                <a:cxn ang="0">
                  <a:pos x="208" y="56"/>
                </a:cxn>
                <a:cxn ang="0">
                  <a:pos x="184" y="56"/>
                </a:cxn>
                <a:cxn ang="0">
                  <a:pos x="176" y="32"/>
                </a:cxn>
                <a:cxn ang="0">
                  <a:pos x="168" y="16"/>
                </a:cxn>
                <a:cxn ang="0">
                  <a:pos x="160" y="0"/>
                </a:cxn>
                <a:cxn ang="0">
                  <a:pos x="144" y="0"/>
                </a:cxn>
                <a:cxn ang="0">
                  <a:pos x="144" y="8"/>
                </a:cxn>
                <a:cxn ang="0">
                  <a:pos x="112" y="16"/>
                </a:cxn>
                <a:cxn ang="0">
                  <a:pos x="112" y="32"/>
                </a:cxn>
                <a:cxn ang="0">
                  <a:pos x="80" y="32"/>
                </a:cxn>
                <a:cxn ang="0">
                  <a:pos x="64" y="48"/>
                </a:cxn>
                <a:cxn ang="0">
                  <a:pos x="64" y="72"/>
                </a:cxn>
                <a:cxn ang="0">
                  <a:pos x="72" y="88"/>
                </a:cxn>
                <a:cxn ang="0">
                  <a:pos x="48" y="112"/>
                </a:cxn>
                <a:cxn ang="0">
                  <a:pos x="40" y="112"/>
                </a:cxn>
                <a:cxn ang="0">
                  <a:pos x="32" y="144"/>
                </a:cxn>
                <a:cxn ang="0">
                  <a:pos x="32" y="160"/>
                </a:cxn>
                <a:cxn ang="0">
                  <a:pos x="32" y="176"/>
                </a:cxn>
                <a:cxn ang="0">
                  <a:pos x="16" y="200"/>
                </a:cxn>
                <a:cxn ang="0">
                  <a:pos x="8" y="216"/>
                </a:cxn>
                <a:cxn ang="0">
                  <a:pos x="0" y="256"/>
                </a:cxn>
                <a:cxn ang="0">
                  <a:pos x="8" y="272"/>
                </a:cxn>
                <a:cxn ang="0">
                  <a:pos x="56" y="272"/>
                </a:cxn>
                <a:cxn ang="0">
                  <a:pos x="80" y="328"/>
                </a:cxn>
                <a:cxn ang="0">
                  <a:pos x="88" y="368"/>
                </a:cxn>
                <a:cxn ang="0">
                  <a:pos x="112" y="328"/>
                </a:cxn>
                <a:cxn ang="0">
                  <a:pos x="120" y="336"/>
                </a:cxn>
                <a:cxn ang="0">
                  <a:pos x="152" y="304"/>
                </a:cxn>
                <a:cxn ang="0">
                  <a:pos x="152" y="280"/>
                </a:cxn>
                <a:cxn ang="0">
                  <a:pos x="184" y="272"/>
                </a:cxn>
                <a:cxn ang="0">
                  <a:pos x="200" y="232"/>
                </a:cxn>
                <a:cxn ang="0">
                  <a:pos x="216" y="224"/>
                </a:cxn>
                <a:cxn ang="0">
                  <a:pos x="216" y="200"/>
                </a:cxn>
                <a:cxn ang="0">
                  <a:pos x="240" y="200"/>
                </a:cxn>
                <a:cxn ang="0">
                  <a:pos x="248" y="160"/>
                </a:cxn>
                <a:cxn ang="0">
                  <a:pos x="240" y="128"/>
                </a:cxn>
                <a:cxn ang="0">
                  <a:pos x="248" y="120"/>
                </a:cxn>
                <a:cxn ang="0">
                  <a:pos x="232" y="104"/>
                </a:cxn>
                <a:cxn ang="0">
                  <a:pos x="248" y="96"/>
                </a:cxn>
                <a:cxn ang="0">
                  <a:pos x="256" y="104"/>
                </a:cxn>
                <a:cxn ang="0">
                  <a:pos x="272" y="80"/>
                </a:cxn>
                <a:cxn ang="0">
                  <a:pos x="272" y="56"/>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19" name="Freeform 19"/>
            <p:cNvSpPr/>
            <p:nvPr/>
          </p:nvSpPr>
          <p:spPr bwMode="gray">
            <a:xfrm>
              <a:off x="5446708" y="4851404"/>
              <a:ext cx="963610" cy="676276"/>
            </a:xfrm>
            <a:custGeom>
              <a:avLst/>
              <a:gdLst/>
              <a:ahLst/>
              <a:cxnLst>
                <a:cxn ang="0">
                  <a:pos x="496" y="96"/>
                </a:cxn>
                <a:cxn ang="0">
                  <a:pos x="424" y="40"/>
                </a:cxn>
                <a:cxn ang="0">
                  <a:pos x="408" y="56"/>
                </a:cxn>
                <a:cxn ang="0">
                  <a:pos x="376" y="40"/>
                </a:cxn>
                <a:cxn ang="0">
                  <a:pos x="312" y="56"/>
                </a:cxn>
                <a:cxn ang="0">
                  <a:pos x="312" y="0"/>
                </a:cxn>
                <a:cxn ang="0">
                  <a:pos x="280" y="0"/>
                </a:cxn>
                <a:cxn ang="0">
                  <a:pos x="216" y="8"/>
                </a:cxn>
                <a:cxn ang="0">
                  <a:pos x="208" y="40"/>
                </a:cxn>
                <a:cxn ang="0">
                  <a:pos x="168" y="24"/>
                </a:cxn>
                <a:cxn ang="0">
                  <a:pos x="144" y="48"/>
                </a:cxn>
                <a:cxn ang="0">
                  <a:pos x="152" y="88"/>
                </a:cxn>
                <a:cxn ang="0">
                  <a:pos x="144" y="112"/>
                </a:cxn>
                <a:cxn ang="0">
                  <a:pos x="112" y="168"/>
                </a:cxn>
                <a:cxn ang="0">
                  <a:pos x="72" y="224"/>
                </a:cxn>
                <a:cxn ang="0">
                  <a:pos x="32" y="272"/>
                </a:cxn>
                <a:cxn ang="0">
                  <a:pos x="0" y="296"/>
                </a:cxn>
                <a:cxn ang="0">
                  <a:pos x="8" y="312"/>
                </a:cxn>
                <a:cxn ang="0">
                  <a:pos x="16" y="360"/>
                </a:cxn>
                <a:cxn ang="0">
                  <a:pos x="56" y="384"/>
                </a:cxn>
                <a:cxn ang="0">
                  <a:pos x="40" y="344"/>
                </a:cxn>
                <a:cxn ang="0">
                  <a:pos x="80" y="304"/>
                </a:cxn>
                <a:cxn ang="0">
                  <a:pos x="152" y="280"/>
                </a:cxn>
                <a:cxn ang="0">
                  <a:pos x="192" y="296"/>
                </a:cxn>
                <a:cxn ang="0">
                  <a:pos x="240" y="248"/>
                </a:cxn>
                <a:cxn ang="0">
                  <a:pos x="264" y="240"/>
                </a:cxn>
                <a:cxn ang="0">
                  <a:pos x="264" y="216"/>
                </a:cxn>
                <a:cxn ang="0">
                  <a:pos x="280" y="208"/>
                </a:cxn>
                <a:cxn ang="0">
                  <a:pos x="336" y="232"/>
                </a:cxn>
                <a:cxn ang="0">
                  <a:pos x="336" y="200"/>
                </a:cxn>
                <a:cxn ang="0">
                  <a:pos x="376" y="192"/>
                </a:cxn>
                <a:cxn ang="0">
                  <a:pos x="392" y="200"/>
                </a:cxn>
                <a:cxn ang="0">
                  <a:pos x="400" y="184"/>
                </a:cxn>
                <a:cxn ang="0">
                  <a:pos x="448" y="176"/>
                </a:cxn>
                <a:cxn ang="0">
                  <a:pos x="480" y="136"/>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0" name="Freeform 20"/>
            <p:cNvSpPr/>
            <p:nvPr/>
          </p:nvSpPr>
          <p:spPr bwMode="gray">
            <a:xfrm>
              <a:off x="4805359" y="4724404"/>
              <a:ext cx="949323" cy="676276"/>
            </a:xfrm>
            <a:custGeom>
              <a:avLst/>
              <a:gdLst/>
              <a:ahLst/>
              <a:cxnLst>
                <a:cxn ang="0">
                  <a:pos x="344" y="344"/>
                </a:cxn>
                <a:cxn ang="0">
                  <a:pos x="416" y="296"/>
                </a:cxn>
                <a:cxn ang="0">
                  <a:pos x="448" y="240"/>
                </a:cxn>
                <a:cxn ang="0">
                  <a:pos x="480" y="184"/>
                </a:cxn>
                <a:cxn ang="0">
                  <a:pos x="496" y="160"/>
                </a:cxn>
                <a:cxn ang="0">
                  <a:pos x="480" y="128"/>
                </a:cxn>
                <a:cxn ang="0">
                  <a:pos x="456" y="96"/>
                </a:cxn>
                <a:cxn ang="0">
                  <a:pos x="440" y="112"/>
                </a:cxn>
                <a:cxn ang="0">
                  <a:pos x="424" y="104"/>
                </a:cxn>
                <a:cxn ang="0">
                  <a:pos x="440" y="56"/>
                </a:cxn>
                <a:cxn ang="0">
                  <a:pos x="440" y="16"/>
                </a:cxn>
                <a:cxn ang="0">
                  <a:pos x="408" y="8"/>
                </a:cxn>
                <a:cxn ang="0">
                  <a:pos x="376" y="24"/>
                </a:cxn>
                <a:cxn ang="0">
                  <a:pos x="360" y="24"/>
                </a:cxn>
                <a:cxn ang="0">
                  <a:pos x="320" y="32"/>
                </a:cxn>
                <a:cxn ang="0">
                  <a:pos x="288" y="64"/>
                </a:cxn>
                <a:cxn ang="0">
                  <a:pos x="264" y="72"/>
                </a:cxn>
                <a:cxn ang="0">
                  <a:pos x="224" y="96"/>
                </a:cxn>
                <a:cxn ang="0">
                  <a:pos x="184" y="88"/>
                </a:cxn>
                <a:cxn ang="0">
                  <a:pos x="160" y="72"/>
                </a:cxn>
                <a:cxn ang="0">
                  <a:pos x="144" y="88"/>
                </a:cxn>
                <a:cxn ang="0">
                  <a:pos x="96" y="128"/>
                </a:cxn>
                <a:cxn ang="0">
                  <a:pos x="32" y="112"/>
                </a:cxn>
                <a:cxn ang="0">
                  <a:pos x="0" y="128"/>
                </a:cxn>
                <a:cxn ang="0">
                  <a:pos x="32" y="144"/>
                </a:cxn>
                <a:cxn ang="0">
                  <a:pos x="88" y="168"/>
                </a:cxn>
                <a:cxn ang="0">
                  <a:pos x="104" y="208"/>
                </a:cxn>
                <a:cxn ang="0">
                  <a:pos x="56" y="224"/>
                </a:cxn>
                <a:cxn ang="0">
                  <a:pos x="88" y="248"/>
                </a:cxn>
                <a:cxn ang="0">
                  <a:pos x="136" y="280"/>
                </a:cxn>
                <a:cxn ang="0">
                  <a:pos x="136" y="304"/>
                </a:cxn>
                <a:cxn ang="0">
                  <a:pos x="208" y="360"/>
                </a:cxn>
                <a:cxn ang="0">
                  <a:pos x="248" y="360"/>
                </a:cxn>
                <a:cxn ang="0">
                  <a:pos x="256" y="344"/>
                </a:cxn>
                <a:cxn ang="0">
                  <a:pos x="296" y="376"/>
                </a:cxn>
                <a:cxn ang="0">
                  <a:pos x="336" y="368"/>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1" name="Freeform 21"/>
            <p:cNvSpPr/>
            <p:nvPr/>
          </p:nvSpPr>
          <p:spPr bwMode="invGray">
            <a:xfrm>
              <a:off x="4714870" y="4344992"/>
              <a:ext cx="704849" cy="622302"/>
            </a:xfrm>
            <a:custGeom>
              <a:avLst/>
              <a:gdLst/>
              <a:ahLst/>
              <a:cxnLst>
                <a:cxn ang="0">
                  <a:pos x="48" y="320"/>
                </a:cxn>
                <a:cxn ang="0">
                  <a:pos x="32" y="264"/>
                </a:cxn>
                <a:cxn ang="0">
                  <a:pos x="56" y="192"/>
                </a:cxn>
                <a:cxn ang="0">
                  <a:pos x="8" y="160"/>
                </a:cxn>
                <a:cxn ang="0">
                  <a:pos x="16" y="136"/>
                </a:cxn>
                <a:cxn ang="0">
                  <a:pos x="48" y="136"/>
                </a:cxn>
                <a:cxn ang="0">
                  <a:pos x="104" y="120"/>
                </a:cxn>
                <a:cxn ang="0">
                  <a:pos x="168" y="112"/>
                </a:cxn>
                <a:cxn ang="0">
                  <a:pos x="136" y="80"/>
                </a:cxn>
                <a:cxn ang="0">
                  <a:pos x="144" y="40"/>
                </a:cxn>
                <a:cxn ang="0">
                  <a:pos x="184" y="40"/>
                </a:cxn>
                <a:cxn ang="0">
                  <a:pos x="208" y="48"/>
                </a:cxn>
                <a:cxn ang="0">
                  <a:pos x="232" y="40"/>
                </a:cxn>
                <a:cxn ang="0">
                  <a:pos x="248" y="0"/>
                </a:cxn>
                <a:cxn ang="0">
                  <a:pos x="288" y="16"/>
                </a:cxn>
                <a:cxn ang="0">
                  <a:pos x="320" y="72"/>
                </a:cxn>
                <a:cxn ang="0">
                  <a:pos x="344" y="88"/>
                </a:cxn>
                <a:cxn ang="0">
                  <a:pos x="360" y="64"/>
                </a:cxn>
                <a:cxn ang="0">
                  <a:pos x="360" y="96"/>
                </a:cxn>
                <a:cxn ang="0">
                  <a:pos x="360" y="128"/>
                </a:cxn>
                <a:cxn ang="0">
                  <a:pos x="336" y="168"/>
                </a:cxn>
                <a:cxn ang="0">
                  <a:pos x="368" y="184"/>
                </a:cxn>
                <a:cxn ang="0">
                  <a:pos x="360" y="208"/>
                </a:cxn>
                <a:cxn ang="0">
                  <a:pos x="368" y="232"/>
                </a:cxn>
                <a:cxn ang="0">
                  <a:pos x="344" y="256"/>
                </a:cxn>
                <a:cxn ang="0">
                  <a:pos x="344" y="280"/>
                </a:cxn>
                <a:cxn ang="0">
                  <a:pos x="312" y="288"/>
                </a:cxn>
                <a:cxn ang="0">
                  <a:pos x="272" y="312"/>
                </a:cxn>
                <a:cxn ang="0">
                  <a:pos x="232" y="304"/>
                </a:cxn>
                <a:cxn ang="0">
                  <a:pos x="208" y="288"/>
                </a:cxn>
                <a:cxn ang="0">
                  <a:pos x="192" y="304"/>
                </a:cxn>
                <a:cxn ang="0">
                  <a:pos x="144" y="352"/>
                </a:cxn>
                <a:cxn ang="0">
                  <a:pos x="80" y="328"/>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2" name="Freeform 22"/>
            <p:cNvSpPr/>
            <p:nvPr/>
          </p:nvSpPr>
          <p:spPr bwMode="invGray">
            <a:xfrm>
              <a:off x="3919533" y="4302128"/>
              <a:ext cx="1085849" cy="1084265"/>
            </a:xfrm>
            <a:custGeom>
              <a:avLst/>
              <a:gdLst/>
              <a:ahLst/>
              <a:cxnLst>
                <a:cxn ang="0">
                  <a:pos x="528" y="448"/>
                </a:cxn>
                <a:cxn ang="0">
                  <a:pos x="560" y="416"/>
                </a:cxn>
                <a:cxn ang="0">
                  <a:pos x="528" y="408"/>
                </a:cxn>
                <a:cxn ang="0">
                  <a:pos x="496" y="384"/>
                </a:cxn>
                <a:cxn ang="0">
                  <a:pos x="464" y="360"/>
                </a:cxn>
                <a:cxn ang="0">
                  <a:pos x="480" y="320"/>
                </a:cxn>
                <a:cxn ang="0">
                  <a:pos x="472" y="248"/>
                </a:cxn>
                <a:cxn ang="0">
                  <a:pos x="424" y="224"/>
                </a:cxn>
                <a:cxn ang="0">
                  <a:pos x="416" y="176"/>
                </a:cxn>
                <a:cxn ang="0">
                  <a:pos x="448" y="168"/>
                </a:cxn>
                <a:cxn ang="0">
                  <a:pos x="512" y="160"/>
                </a:cxn>
                <a:cxn ang="0">
                  <a:pos x="512" y="112"/>
                </a:cxn>
                <a:cxn ang="0">
                  <a:pos x="464" y="112"/>
                </a:cxn>
                <a:cxn ang="0">
                  <a:pos x="432" y="64"/>
                </a:cxn>
                <a:cxn ang="0">
                  <a:pos x="408" y="96"/>
                </a:cxn>
                <a:cxn ang="0">
                  <a:pos x="384" y="144"/>
                </a:cxn>
                <a:cxn ang="0">
                  <a:pos x="368" y="240"/>
                </a:cxn>
                <a:cxn ang="0">
                  <a:pos x="336" y="224"/>
                </a:cxn>
                <a:cxn ang="0">
                  <a:pos x="288" y="240"/>
                </a:cxn>
                <a:cxn ang="0">
                  <a:pos x="272" y="224"/>
                </a:cxn>
                <a:cxn ang="0">
                  <a:pos x="232" y="104"/>
                </a:cxn>
                <a:cxn ang="0">
                  <a:pos x="216" y="112"/>
                </a:cxn>
                <a:cxn ang="0">
                  <a:pos x="208" y="72"/>
                </a:cxn>
                <a:cxn ang="0">
                  <a:pos x="160" y="40"/>
                </a:cxn>
                <a:cxn ang="0">
                  <a:pos x="136" y="80"/>
                </a:cxn>
                <a:cxn ang="0">
                  <a:pos x="136" y="0"/>
                </a:cxn>
                <a:cxn ang="0">
                  <a:pos x="112" y="0"/>
                </a:cxn>
                <a:cxn ang="0">
                  <a:pos x="96" y="32"/>
                </a:cxn>
                <a:cxn ang="0">
                  <a:pos x="88" y="64"/>
                </a:cxn>
                <a:cxn ang="0">
                  <a:pos x="80" y="96"/>
                </a:cxn>
                <a:cxn ang="0">
                  <a:pos x="104" y="112"/>
                </a:cxn>
                <a:cxn ang="0">
                  <a:pos x="88" y="240"/>
                </a:cxn>
                <a:cxn ang="0">
                  <a:pos x="24" y="280"/>
                </a:cxn>
                <a:cxn ang="0">
                  <a:pos x="8" y="312"/>
                </a:cxn>
                <a:cxn ang="0">
                  <a:pos x="0" y="376"/>
                </a:cxn>
                <a:cxn ang="0">
                  <a:pos x="48" y="368"/>
                </a:cxn>
                <a:cxn ang="0">
                  <a:pos x="80" y="392"/>
                </a:cxn>
                <a:cxn ang="0">
                  <a:pos x="88" y="408"/>
                </a:cxn>
                <a:cxn ang="0">
                  <a:pos x="96" y="448"/>
                </a:cxn>
                <a:cxn ang="0">
                  <a:pos x="120" y="464"/>
                </a:cxn>
                <a:cxn ang="0">
                  <a:pos x="112" y="504"/>
                </a:cxn>
                <a:cxn ang="0">
                  <a:pos x="104" y="528"/>
                </a:cxn>
                <a:cxn ang="0">
                  <a:pos x="144" y="560"/>
                </a:cxn>
                <a:cxn ang="0">
                  <a:pos x="200" y="576"/>
                </a:cxn>
                <a:cxn ang="0">
                  <a:pos x="224" y="568"/>
                </a:cxn>
                <a:cxn ang="0">
                  <a:pos x="232" y="600"/>
                </a:cxn>
                <a:cxn ang="0">
                  <a:pos x="264" y="592"/>
                </a:cxn>
                <a:cxn ang="0">
                  <a:pos x="272" y="512"/>
                </a:cxn>
                <a:cxn ang="0">
                  <a:pos x="328" y="504"/>
                </a:cxn>
                <a:cxn ang="0">
                  <a:pos x="352" y="512"/>
                </a:cxn>
                <a:cxn ang="0">
                  <a:pos x="384" y="512"/>
                </a:cxn>
                <a:cxn ang="0">
                  <a:pos x="416" y="520"/>
                </a:cxn>
                <a:cxn ang="0">
                  <a:pos x="440" y="504"/>
                </a:cxn>
                <a:cxn ang="0">
                  <a:pos x="488" y="472"/>
                </a:cxn>
                <a:cxn ang="0">
                  <a:pos x="520" y="464"/>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3" name="Freeform 23"/>
            <p:cNvSpPr/>
            <p:nvPr/>
          </p:nvSpPr>
          <p:spPr bwMode="invGray">
            <a:xfrm>
              <a:off x="1892298" y="3048002"/>
              <a:ext cx="2308223" cy="1381126"/>
            </a:xfrm>
            <a:custGeom>
              <a:avLst/>
              <a:gdLst/>
              <a:ahLst/>
              <a:cxnLst>
                <a:cxn ang="0">
                  <a:pos x="1184" y="728"/>
                </a:cxn>
                <a:cxn ang="0">
                  <a:pos x="1160" y="728"/>
                </a:cxn>
                <a:cxn ang="0">
                  <a:pos x="1160" y="784"/>
                </a:cxn>
                <a:cxn ang="0">
                  <a:pos x="1112" y="760"/>
                </a:cxn>
                <a:cxn ang="0">
                  <a:pos x="1088" y="752"/>
                </a:cxn>
                <a:cxn ang="0">
                  <a:pos x="1024" y="720"/>
                </a:cxn>
                <a:cxn ang="0">
                  <a:pos x="1040" y="696"/>
                </a:cxn>
                <a:cxn ang="0">
                  <a:pos x="1032" y="680"/>
                </a:cxn>
                <a:cxn ang="0">
                  <a:pos x="1000" y="664"/>
                </a:cxn>
                <a:cxn ang="0">
                  <a:pos x="976" y="680"/>
                </a:cxn>
                <a:cxn ang="0">
                  <a:pos x="928" y="648"/>
                </a:cxn>
                <a:cxn ang="0">
                  <a:pos x="832" y="696"/>
                </a:cxn>
                <a:cxn ang="0">
                  <a:pos x="808" y="720"/>
                </a:cxn>
                <a:cxn ang="0">
                  <a:pos x="728" y="736"/>
                </a:cxn>
                <a:cxn ang="0">
                  <a:pos x="656" y="712"/>
                </a:cxn>
                <a:cxn ang="0">
                  <a:pos x="632" y="680"/>
                </a:cxn>
                <a:cxn ang="0">
                  <a:pos x="584" y="704"/>
                </a:cxn>
                <a:cxn ang="0">
                  <a:pos x="536" y="728"/>
                </a:cxn>
                <a:cxn ang="0">
                  <a:pos x="456" y="672"/>
                </a:cxn>
                <a:cxn ang="0">
                  <a:pos x="408" y="640"/>
                </a:cxn>
                <a:cxn ang="0">
                  <a:pos x="360" y="624"/>
                </a:cxn>
                <a:cxn ang="0">
                  <a:pos x="320" y="592"/>
                </a:cxn>
                <a:cxn ang="0">
                  <a:pos x="272" y="520"/>
                </a:cxn>
                <a:cxn ang="0">
                  <a:pos x="248" y="512"/>
                </a:cxn>
                <a:cxn ang="0">
                  <a:pos x="208" y="456"/>
                </a:cxn>
                <a:cxn ang="0">
                  <a:pos x="160" y="384"/>
                </a:cxn>
                <a:cxn ang="0">
                  <a:pos x="120" y="408"/>
                </a:cxn>
                <a:cxn ang="0">
                  <a:pos x="64" y="328"/>
                </a:cxn>
                <a:cxn ang="0">
                  <a:pos x="32" y="272"/>
                </a:cxn>
                <a:cxn ang="0">
                  <a:pos x="0" y="256"/>
                </a:cxn>
                <a:cxn ang="0">
                  <a:pos x="16" y="176"/>
                </a:cxn>
                <a:cxn ang="0">
                  <a:pos x="48" y="192"/>
                </a:cxn>
                <a:cxn ang="0">
                  <a:pos x="80" y="184"/>
                </a:cxn>
                <a:cxn ang="0">
                  <a:pos x="80" y="128"/>
                </a:cxn>
                <a:cxn ang="0">
                  <a:pos x="56" y="96"/>
                </a:cxn>
                <a:cxn ang="0">
                  <a:pos x="80" y="48"/>
                </a:cxn>
                <a:cxn ang="0">
                  <a:pos x="152" y="40"/>
                </a:cxn>
                <a:cxn ang="0">
                  <a:pos x="208" y="8"/>
                </a:cxn>
                <a:cxn ang="0">
                  <a:pos x="288" y="16"/>
                </a:cxn>
                <a:cxn ang="0">
                  <a:pos x="344" y="56"/>
                </a:cxn>
                <a:cxn ang="0">
                  <a:pos x="432" y="56"/>
                </a:cxn>
                <a:cxn ang="0">
                  <a:pos x="528" y="40"/>
                </a:cxn>
                <a:cxn ang="0">
                  <a:pos x="664" y="56"/>
                </a:cxn>
                <a:cxn ang="0">
                  <a:pos x="712" y="72"/>
                </a:cxn>
                <a:cxn ang="0">
                  <a:pos x="704" y="96"/>
                </a:cxn>
                <a:cxn ang="0">
                  <a:pos x="728" y="136"/>
                </a:cxn>
                <a:cxn ang="0">
                  <a:pos x="712" y="184"/>
                </a:cxn>
                <a:cxn ang="0">
                  <a:pos x="696" y="248"/>
                </a:cxn>
                <a:cxn ang="0">
                  <a:pos x="736" y="320"/>
                </a:cxn>
                <a:cxn ang="0">
                  <a:pos x="832" y="368"/>
                </a:cxn>
                <a:cxn ang="0">
                  <a:pos x="936" y="416"/>
                </a:cxn>
                <a:cxn ang="0">
                  <a:pos x="992" y="424"/>
                </a:cxn>
                <a:cxn ang="0">
                  <a:pos x="1008" y="480"/>
                </a:cxn>
                <a:cxn ang="0">
                  <a:pos x="1040" y="496"/>
                </a:cxn>
                <a:cxn ang="0">
                  <a:pos x="1056" y="472"/>
                </a:cxn>
                <a:cxn ang="0">
                  <a:pos x="1080" y="480"/>
                </a:cxn>
                <a:cxn ang="0">
                  <a:pos x="1096" y="464"/>
                </a:cxn>
                <a:cxn ang="0">
                  <a:pos x="1136" y="440"/>
                </a:cxn>
                <a:cxn ang="0">
                  <a:pos x="1176" y="456"/>
                </a:cxn>
                <a:cxn ang="0">
                  <a:pos x="1208" y="536"/>
                </a:cxn>
                <a:cxn ang="0">
                  <a:pos x="1208" y="576"/>
                </a:cxn>
                <a:cxn ang="0">
                  <a:pos x="1200" y="712"/>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4" name="Freeform 24"/>
            <p:cNvSpPr/>
            <p:nvPr/>
          </p:nvSpPr>
          <p:spPr bwMode="gray">
            <a:xfrm>
              <a:off x="4060819" y="3613153"/>
              <a:ext cx="1449385" cy="1112839"/>
            </a:xfrm>
            <a:custGeom>
              <a:avLst/>
              <a:gdLst/>
              <a:ahLst/>
              <a:cxnLst>
                <a:cxn ang="0">
                  <a:pos x="696" y="488"/>
                </a:cxn>
                <a:cxn ang="0">
                  <a:pos x="672" y="504"/>
                </a:cxn>
                <a:cxn ang="0">
                  <a:pos x="656" y="488"/>
                </a:cxn>
                <a:cxn ang="0">
                  <a:pos x="608" y="432"/>
                </a:cxn>
                <a:cxn ang="0">
                  <a:pos x="584" y="424"/>
                </a:cxn>
                <a:cxn ang="0">
                  <a:pos x="552" y="440"/>
                </a:cxn>
                <a:cxn ang="0">
                  <a:pos x="536" y="472"/>
                </a:cxn>
                <a:cxn ang="0">
                  <a:pos x="512" y="464"/>
                </a:cxn>
                <a:cxn ang="0">
                  <a:pos x="472" y="472"/>
                </a:cxn>
                <a:cxn ang="0">
                  <a:pos x="504" y="496"/>
                </a:cxn>
                <a:cxn ang="0">
                  <a:pos x="456" y="528"/>
                </a:cxn>
                <a:cxn ang="0">
                  <a:pos x="416" y="520"/>
                </a:cxn>
                <a:cxn ang="0">
                  <a:pos x="392" y="456"/>
                </a:cxn>
                <a:cxn ang="0">
                  <a:pos x="360" y="488"/>
                </a:cxn>
                <a:cxn ang="0">
                  <a:pos x="336" y="504"/>
                </a:cxn>
                <a:cxn ang="0">
                  <a:pos x="296" y="536"/>
                </a:cxn>
                <a:cxn ang="0">
                  <a:pos x="272" y="632"/>
                </a:cxn>
                <a:cxn ang="0">
                  <a:pos x="248" y="632"/>
                </a:cxn>
                <a:cxn ang="0">
                  <a:pos x="216" y="624"/>
                </a:cxn>
                <a:cxn ang="0">
                  <a:pos x="200" y="576"/>
                </a:cxn>
                <a:cxn ang="0">
                  <a:pos x="144" y="496"/>
                </a:cxn>
                <a:cxn ang="0">
                  <a:pos x="128" y="480"/>
                </a:cxn>
                <a:cxn ang="0">
                  <a:pos x="104" y="424"/>
                </a:cxn>
                <a:cxn ang="0">
                  <a:pos x="80" y="464"/>
                </a:cxn>
                <a:cxn ang="0">
                  <a:pos x="72" y="248"/>
                </a:cxn>
                <a:cxn ang="0">
                  <a:pos x="72" y="216"/>
                </a:cxn>
                <a:cxn ang="0">
                  <a:pos x="40" y="136"/>
                </a:cxn>
                <a:cxn ang="0">
                  <a:pos x="0" y="104"/>
                </a:cxn>
                <a:cxn ang="0">
                  <a:pos x="8" y="64"/>
                </a:cxn>
                <a:cxn ang="0">
                  <a:pos x="16" y="32"/>
                </a:cxn>
                <a:cxn ang="0">
                  <a:pos x="32" y="0"/>
                </a:cxn>
                <a:cxn ang="0">
                  <a:pos x="64" y="16"/>
                </a:cxn>
                <a:cxn ang="0">
                  <a:pos x="88" y="80"/>
                </a:cxn>
                <a:cxn ang="0">
                  <a:pos x="128" y="120"/>
                </a:cxn>
                <a:cxn ang="0">
                  <a:pos x="152" y="104"/>
                </a:cxn>
                <a:cxn ang="0">
                  <a:pos x="176" y="128"/>
                </a:cxn>
                <a:cxn ang="0">
                  <a:pos x="224" y="96"/>
                </a:cxn>
                <a:cxn ang="0">
                  <a:pos x="288" y="96"/>
                </a:cxn>
                <a:cxn ang="0">
                  <a:pos x="296" y="40"/>
                </a:cxn>
                <a:cxn ang="0">
                  <a:pos x="320" y="32"/>
                </a:cxn>
                <a:cxn ang="0">
                  <a:pos x="344" y="48"/>
                </a:cxn>
                <a:cxn ang="0">
                  <a:pos x="400" y="72"/>
                </a:cxn>
                <a:cxn ang="0">
                  <a:pos x="416" y="136"/>
                </a:cxn>
                <a:cxn ang="0">
                  <a:pos x="472" y="160"/>
                </a:cxn>
                <a:cxn ang="0">
                  <a:pos x="512" y="136"/>
                </a:cxn>
                <a:cxn ang="0">
                  <a:pos x="552" y="144"/>
                </a:cxn>
                <a:cxn ang="0">
                  <a:pos x="624" y="184"/>
                </a:cxn>
                <a:cxn ang="0">
                  <a:pos x="704" y="224"/>
                </a:cxn>
                <a:cxn ang="0">
                  <a:pos x="760" y="256"/>
                </a:cxn>
                <a:cxn ang="0">
                  <a:pos x="744" y="296"/>
                </a:cxn>
                <a:cxn ang="0">
                  <a:pos x="664" y="312"/>
                </a:cxn>
                <a:cxn ang="0">
                  <a:pos x="648" y="336"/>
                </a:cxn>
                <a:cxn ang="0">
                  <a:pos x="656" y="360"/>
                </a:cxn>
                <a:cxn ang="0">
                  <a:pos x="656" y="376"/>
                </a:cxn>
                <a:cxn ang="0">
                  <a:pos x="704" y="456"/>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5" name="Freeform 25"/>
            <p:cNvSpPr/>
            <p:nvPr/>
          </p:nvSpPr>
          <p:spPr bwMode="invGray">
            <a:xfrm>
              <a:off x="3221033" y="2838454"/>
              <a:ext cx="1497010" cy="1085850"/>
            </a:xfrm>
            <a:custGeom>
              <a:avLst/>
              <a:gdLst/>
              <a:ahLst/>
              <a:cxnLst>
                <a:cxn ang="0">
                  <a:pos x="672" y="536"/>
                </a:cxn>
                <a:cxn ang="0">
                  <a:pos x="616" y="568"/>
                </a:cxn>
                <a:cxn ang="0">
                  <a:pos x="592" y="544"/>
                </a:cxn>
                <a:cxn ang="0">
                  <a:pos x="568" y="560"/>
                </a:cxn>
                <a:cxn ang="0">
                  <a:pos x="528" y="520"/>
                </a:cxn>
                <a:cxn ang="0">
                  <a:pos x="504" y="456"/>
                </a:cxn>
                <a:cxn ang="0">
                  <a:pos x="472" y="440"/>
                </a:cxn>
                <a:cxn ang="0">
                  <a:pos x="456" y="456"/>
                </a:cxn>
                <a:cxn ang="0">
                  <a:pos x="464" y="480"/>
                </a:cxn>
                <a:cxn ang="0">
                  <a:pos x="440" y="536"/>
                </a:cxn>
                <a:cxn ang="0">
                  <a:pos x="456" y="552"/>
                </a:cxn>
                <a:cxn ang="0">
                  <a:pos x="424" y="584"/>
                </a:cxn>
                <a:cxn ang="0">
                  <a:pos x="400" y="600"/>
                </a:cxn>
                <a:cxn ang="0">
                  <a:pos x="376" y="592"/>
                </a:cxn>
                <a:cxn ang="0">
                  <a:pos x="368" y="608"/>
                </a:cxn>
                <a:cxn ang="0">
                  <a:pos x="336" y="600"/>
                </a:cxn>
                <a:cxn ang="0">
                  <a:pos x="320" y="568"/>
                </a:cxn>
                <a:cxn ang="0">
                  <a:pos x="232" y="536"/>
                </a:cxn>
                <a:cxn ang="0">
                  <a:pos x="136" y="496"/>
                </a:cxn>
                <a:cxn ang="0">
                  <a:pos x="40" y="440"/>
                </a:cxn>
                <a:cxn ang="0">
                  <a:pos x="0" y="368"/>
                </a:cxn>
                <a:cxn ang="0">
                  <a:pos x="16" y="304"/>
                </a:cxn>
                <a:cxn ang="0">
                  <a:pos x="32" y="248"/>
                </a:cxn>
                <a:cxn ang="0">
                  <a:pos x="8" y="216"/>
                </a:cxn>
                <a:cxn ang="0">
                  <a:pos x="48" y="208"/>
                </a:cxn>
                <a:cxn ang="0">
                  <a:pos x="104" y="224"/>
                </a:cxn>
                <a:cxn ang="0">
                  <a:pos x="96" y="184"/>
                </a:cxn>
                <a:cxn ang="0">
                  <a:pos x="128" y="136"/>
                </a:cxn>
                <a:cxn ang="0">
                  <a:pos x="88" y="72"/>
                </a:cxn>
                <a:cxn ang="0">
                  <a:pos x="152" y="16"/>
                </a:cxn>
                <a:cxn ang="0">
                  <a:pos x="288" y="0"/>
                </a:cxn>
                <a:cxn ang="0">
                  <a:pos x="384" y="40"/>
                </a:cxn>
                <a:cxn ang="0">
                  <a:pos x="456" y="104"/>
                </a:cxn>
                <a:cxn ang="0">
                  <a:pos x="472" y="48"/>
                </a:cxn>
                <a:cxn ang="0">
                  <a:pos x="528" y="72"/>
                </a:cxn>
                <a:cxn ang="0">
                  <a:pos x="592" y="96"/>
                </a:cxn>
                <a:cxn ang="0">
                  <a:pos x="656" y="120"/>
                </a:cxn>
                <a:cxn ang="0">
                  <a:pos x="728" y="176"/>
                </a:cxn>
                <a:cxn ang="0">
                  <a:pos x="768" y="232"/>
                </a:cxn>
                <a:cxn ang="0">
                  <a:pos x="784" y="336"/>
                </a:cxn>
                <a:cxn ang="0">
                  <a:pos x="752" y="360"/>
                </a:cxn>
                <a:cxn ang="0">
                  <a:pos x="712" y="408"/>
                </a:cxn>
                <a:cxn ang="0">
                  <a:pos x="736" y="432"/>
                </a:cxn>
                <a:cxn ang="0">
                  <a:pos x="704" y="456"/>
                </a:cxn>
                <a:cxn ang="0">
                  <a:pos x="656" y="448"/>
                </a:cxn>
                <a:cxn ang="0">
                  <a:pos x="664" y="488"/>
                </a:cxn>
                <a:cxn ang="0">
                  <a:pos x="712" y="504"/>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6" name="Freeform 26"/>
            <p:cNvSpPr/>
            <p:nvPr/>
          </p:nvSpPr>
          <p:spPr bwMode="gray">
            <a:xfrm>
              <a:off x="5935657" y="4216403"/>
              <a:ext cx="582610" cy="750890"/>
            </a:xfrm>
            <a:custGeom>
              <a:avLst/>
              <a:gdLst/>
              <a:ahLst/>
              <a:cxnLst>
                <a:cxn ang="0">
                  <a:pos x="272" y="40"/>
                </a:cxn>
                <a:cxn ang="0">
                  <a:pos x="280" y="72"/>
                </a:cxn>
                <a:cxn ang="0">
                  <a:pos x="304" y="88"/>
                </a:cxn>
                <a:cxn ang="0">
                  <a:pos x="304" y="136"/>
                </a:cxn>
                <a:cxn ang="0">
                  <a:pos x="272" y="152"/>
                </a:cxn>
                <a:cxn ang="0">
                  <a:pos x="272" y="160"/>
                </a:cxn>
                <a:cxn ang="0">
                  <a:pos x="240" y="160"/>
                </a:cxn>
                <a:cxn ang="0">
                  <a:pos x="224" y="176"/>
                </a:cxn>
                <a:cxn ang="0">
                  <a:pos x="224" y="200"/>
                </a:cxn>
                <a:cxn ang="0">
                  <a:pos x="232" y="208"/>
                </a:cxn>
                <a:cxn ang="0">
                  <a:pos x="208" y="240"/>
                </a:cxn>
                <a:cxn ang="0">
                  <a:pos x="192" y="240"/>
                </a:cxn>
                <a:cxn ang="0">
                  <a:pos x="192" y="272"/>
                </a:cxn>
                <a:cxn ang="0">
                  <a:pos x="192" y="280"/>
                </a:cxn>
                <a:cxn ang="0">
                  <a:pos x="192" y="304"/>
                </a:cxn>
                <a:cxn ang="0">
                  <a:pos x="176" y="320"/>
                </a:cxn>
                <a:cxn ang="0">
                  <a:pos x="168" y="360"/>
                </a:cxn>
                <a:cxn ang="0">
                  <a:pos x="160" y="384"/>
                </a:cxn>
                <a:cxn ang="0">
                  <a:pos x="160" y="392"/>
                </a:cxn>
                <a:cxn ang="0">
                  <a:pos x="152" y="416"/>
                </a:cxn>
                <a:cxn ang="0">
                  <a:pos x="136" y="416"/>
                </a:cxn>
                <a:cxn ang="0">
                  <a:pos x="128" y="408"/>
                </a:cxn>
                <a:cxn ang="0">
                  <a:pos x="64" y="424"/>
                </a:cxn>
                <a:cxn ang="0">
                  <a:pos x="56" y="416"/>
                </a:cxn>
                <a:cxn ang="0">
                  <a:pos x="80" y="368"/>
                </a:cxn>
                <a:cxn ang="0">
                  <a:pos x="56" y="360"/>
                </a:cxn>
                <a:cxn ang="0">
                  <a:pos x="40" y="368"/>
                </a:cxn>
                <a:cxn ang="0">
                  <a:pos x="24" y="360"/>
                </a:cxn>
                <a:cxn ang="0">
                  <a:pos x="24" y="320"/>
                </a:cxn>
                <a:cxn ang="0">
                  <a:pos x="40" y="312"/>
                </a:cxn>
                <a:cxn ang="0">
                  <a:pos x="48" y="312"/>
                </a:cxn>
                <a:cxn ang="0">
                  <a:pos x="48" y="288"/>
                </a:cxn>
                <a:cxn ang="0">
                  <a:pos x="32" y="288"/>
                </a:cxn>
                <a:cxn ang="0">
                  <a:pos x="32" y="272"/>
                </a:cxn>
                <a:cxn ang="0">
                  <a:pos x="16" y="264"/>
                </a:cxn>
                <a:cxn ang="0">
                  <a:pos x="16" y="216"/>
                </a:cxn>
                <a:cxn ang="0">
                  <a:pos x="0" y="200"/>
                </a:cxn>
                <a:cxn ang="0">
                  <a:pos x="8" y="176"/>
                </a:cxn>
                <a:cxn ang="0">
                  <a:pos x="32" y="152"/>
                </a:cxn>
                <a:cxn ang="0">
                  <a:pos x="32" y="128"/>
                </a:cxn>
                <a:cxn ang="0">
                  <a:pos x="24" y="120"/>
                </a:cxn>
                <a:cxn ang="0">
                  <a:pos x="32" y="104"/>
                </a:cxn>
                <a:cxn ang="0">
                  <a:pos x="16" y="80"/>
                </a:cxn>
                <a:cxn ang="0">
                  <a:pos x="32" y="64"/>
                </a:cxn>
                <a:cxn ang="0">
                  <a:pos x="56" y="56"/>
                </a:cxn>
                <a:cxn ang="0">
                  <a:pos x="112" y="24"/>
                </a:cxn>
                <a:cxn ang="0">
                  <a:pos x="144" y="8"/>
                </a:cxn>
                <a:cxn ang="0">
                  <a:pos x="168" y="8"/>
                </a:cxn>
                <a:cxn ang="0">
                  <a:pos x="184" y="0"/>
                </a:cxn>
                <a:cxn ang="0">
                  <a:pos x="192" y="8"/>
                </a:cxn>
                <a:cxn ang="0">
                  <a:pos x="184" y="16"/>
                </a:cxn>
                <a:cxn ang="0">
                  <a:pos x="184" y="32"/>
                </a:cxn>
                <a:cxn ang="0">
                  <a:pos x="208" y="32"/>
                </a:cxn>
                <a:cxn ang="0">
                  <a:pos x="208" y="16"/>
                </a:cxn>
                <a:cxn ang="0">
                  <a:pos x="216" y="0"/>
                </a:cxn>
                <a:cxn ang="0">
                  <a:pos x="232" y="16"/>
                </a:cxn>
                <a:cxn ang="0">
                  <a:pos x="240" y="32"/>
                </a:cxn>
                <a:cxn ang="0">
                  <a:pos x="272" y="32"/>
                </a:cxn>
                <a:cxn ang="0">
                  <a:pos x="272" y="40"/>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7" name="Freeform 27"/>
            <p:cNvSpPr/>
            <p:nvPr/>
          </p:nvSpPr>
          <p:spPr bwMode="gray">
            <a:xfrm>
              <a:off x="5354631" y="4216403"/>
              <a:ext cx="673099" cy="736600"/>
            </a:xfrm>
            <a:custGeom>
              <a:avLst/>
              <a:gdLst/>
              <a:ahLst/>
              <a:cxnLst>
                <a:cxn ang="0">
                  <a:pos x="336" y="104"/>
                </a:cxn>
                <a:cxn ang="0">
                  <a:pos x="344" y="128"/>
                </a:cxn>
                <a:cxn ang="0">
                  <a:pos x="312" y="176"/>
                </a:cxn>
                <a:cxn ang="0">
                  <a:pos x="320" y="216"/>
                </a:cxn>
                <a:cxn ang="0">
                  <a:pos x="320" y="264"/>
                </a:cxn>
                <a:cxn ang="0">
                  <a:pos x="328" y="288"/>
                </a:cxn>
                <a:cxn ang="0">
                  <a:pos x="352" y="312"/>
                </a:cxn>
                <a:cxn ang="0">
                  <a:pos x="328" y="320"/>
                </a:cxn>
                <a:cxn ang="0">
                  <a:pos x="320" y="368"/>
                </a:cxn>
                <a:cxn ang="0">
                  <a:pos x="272" y="400"/>
                </a:cxn>
                <a:cxn ang="0">
                  <a:pos x="224" y="376"/>
                </a:cxn>
                <a:cxn ang="0">
                  <a:pos x="216" y="408"/>
                </a:cxn>
                <a:cxn ang="0">
                  <a:pos x="192" y="416"/>
                </a:cxn>
                <a:cxn ang="0">
                  <a:pos x="168" y="384"/>
                </a:cxn>
                <a:cxn ang="0">
                  <a:pos x="152" y="400"/>
                </a:cxn>
                <a:cxn ang="0">
                  <a:pos x="144" y="352"/>
                </a:cxn>
                <a:cxn ang="0">
                  <a:pos x="152" y="312"/>
                </a:cxn>
                <a:cxn ang="0">
                  <a:pos x="144" y="288"/>
                </a:cxn>
                <a:cxn ang="0">
                  <a:pos x="96" y="312"/>
                </a:cxn>
                <a:cxn ang="0">
                  <a:pos x="64" y="304"/>
                </a:cxn>
                <a:cxn ang="0">
                  <a:pos x="32" y="312"/>
                </a:cxn>
                <a:cxn ang="0">
                  <a:pos x="24" y="304"/>
                </a:cxn>
                <a:cxn ang="0">
                  <a:pos x="16" y="264"/>
                </a:cxn>
                <a:cxn ang="0">
                  <a:pos x="24" y="240"/>
                </a:cxn>
                <a:cxn ang="0">
                  <a:pos x="0" y="224"/>
                </a:cxn>
                <a:cxn ang="0">
                  <a:pos x="24" y="168"/>
                </a:cxn>
                <a:cxn ang="0">
                  <a:pos x="24" y="136"/>
                </a:cxn>
                <a:cxn ang="0">
                  <a:pos x="24" y="120"/>
                </a:cxn>
                <a:cxn ang="0">
                  <a:pos x="48" y="32"/>
                </a:cxn>
                <a:cxn ang="0">
                  <a:pos x="104" y="40"/>
                </a:cxn>
                <a:cxn ang="0">
                  <a:pos x="112" y="0"/>
                </a:cxn>
                <a:cxn ang="0">
                  <a:pos x="184" y="16"/>
                </a:cxn>
                <a:cxn ang="0">
                  <a:pos x="248" y="40"/>
                </a:cxn>
                <a:cxn ang="0">
                  <a:pos x="288" y="32"/>
                </a:cxn>
                <a:cxn ang="0">
                  <a:pos x="304" y="80"/>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8" name="Freeform 28"/>
            <p:cNvSpPr/>
            <p:nvPr/>
          </p:nvSpPr>
          <p:spPr bwMode="gray">
            <a:xfrm>
              <a:off x="5295896" y="3797304"/>
              <a:ext cx="931863" cy="561975"/>
            </a:xfrm>
            <a:custGeom>
              <a:avLst/>
              <a:gdLst/>
              <a:ahLst/>
              <a:cxnLst>
                <a:cxn ang="0">
                  <a:pos x="488" y="248"/>
                </a:cxn>
                <a:cxn ang="0">
                  <a:pos x="448" y="264"/>
                </a:cxn>
                <a:cxn ang="0">
                  <a:pos x="392" y="296"/>
                </a:cxn>
                <a:cxn ang="0">
                  <a:pos x="368" y="304"/>
                </a:cxn>
                <a:cxn ang="0">
                  <a:pos x="352" y="320"/>
                </a:cxn>
                <a:cxn ang="0">
                  <a:pos x="328" y="320"/>
                </a:cxn>
                <a:cxn ang="0">
                  <a:pos x="336" y="272"/>
                </a:cxn>
                <a:cxn ang="0">
                  <a:pos x="320" y="272"/>
                </a:cxn>
                <a:cxn ang="0">
                  <a:pos x="288" y="288"/>
                </a:cxn>
                <a:cxn ang="0">
                  <a:pos x="280" y="280"/>
                </a:cxn>
                <a:cxn ang="0">
                  <a:pos x="240" y="280"/>
                </a:cxn>
                <a:cxn ang="0">
                  <a:pos x="224" y="256"/>
                </a:cxn>
                <a:cxn ang="0">
                  <a:pos x="184" y="256"/>
                </a:cxn>
                <a:cxn ang="0">
                  <a:pos x="144" y="240"/>
                </a:cxn>
                <a:cxn ang="0">
                  <a:pos x="128" y="248"/>
                </a:cxn>
                <a:cxn ang="0">
                  <a:pos x="136" y="280"/>
                </a:cxn>
                <a:cxn ang="0">
                  <a:pos x="112" y="272"/>
                </a:cxn>
                <a:cxn ang="0">
                  <a:pos x="80" y="272"/>
                </a:cxn>
                <a:cxn ang="0">
                  <a:pos x="48" y="320"/>
                </a:cxn>
                <a:cxn ang="0">
                  <a:pos x="8" y="272"/>
                </a:cxn>
                <a:cxn ang="0">
                  <a:pos x="0" y="272"/>
                </a:cxn>
                <a:cxn ang="0">
                  <a:pos x="8" y="256"/>
                </a:cxn>
                <a:cxn ang="0">
                  <a:pos x="16" y="248"/>
                </a:cxn>
                <a:cxn ang="0">
                  <a:pos x="0" y="232"/>
                </a:cxn>
                <a:cxn ang="0">
                  <a:pos x="0" y="224"/>
                </a:cxn>
                <a:cxn ang="0">
                  <a:pos x="16" y="208"/>
                </a:cxn>
                <a:cxn ang="0">
                  <a:pos x="72" y="208"/>
                </a:cxn>
                <a:cxn ang="0">
                  <a:pos x="96" y="192"/>
                </a:cxn>
                <a:cxn ang="0">
                  <a:pos x="112" y="184"/>
                </a:cxn>
                <a:cxn ang="0">
                  <a:pos x="112" y="160"/>
                </a:cxn>
                <a:cxn ang="0">
                  <a:pos x="80" y="120"/>
                </a:cxn>
                <a:cxn ang="0">
                  <a:pos x="72" y="80"/>
                </a:cxn>
                <a:cxn ang="0">
                  <a:pos x="88" y="56"/>
                </a:cxn>
                <a:cxn ang="0">
                  <a:pos x="88" y="40"/>
                </a:cxn>
                <a:cxn ang="0">
                  <a:pos x="72" y="8"/>
                </a:cxn>
                <a:cxn ang="0">
                  <a:pos x="128" y="8"/>
                </a:cxn>
                <a:cxn ang="0">
                  <a:pos x="144" y="16"/>
                </a:cxn>
                <a:cxn ang="0">
                  <a:pos x="168" y="0"/>
                </a:cxn>
                <a:cxn ang="0">
                  <a:pos x="208" y="72"/>
                </a:cxn>
                <a:cxn ang="0">
                  <a:pos x="280" y="72"/>
                </a:cxn>
                <a:cxn ang="0">
                  <a:pos x="296" y="80"/>
                </a:cxn>
                <a:cxn ang="0">
                  <a:pos x="312" y="72"/>
                </a:cxn>
                <a:cxn ang="0">
                  <a:pos x="336" y="88"/>
                </a:cxn>
                <a:cxn ang="0">
                  <a:pos x="336" y="112"/>
                </a:cxn>
                <a:cxn ang="0">
                  <a:pos x="352" y="128"/>
                </a:cxn>
                <a:cxn ang="0">
                  <a:pos x="360" y="112"/>
                </a:cxn>
                <a:cxn ang="0">
                  <a:pos x="376" y="128"/>
                </a:cxn>
                <a:cxn ang="0">
                  <a:pos x="408" y="128"/>
                </a:cxn>
                <a:cxn ang="0">
                  <a:pos x="416" y="120"/>
                </a:cxn>
                <a:cxn ang="0">
                  <a:pos x="464" y="152"/>
                </a:cxn>
                <a:cxn ang="0">
                  <a:pos x="472" y="192"/>
                </a:cxn>
                <a:cxn ang="0">
                  <a:pos x="472" y="216"/>
                </a:cxn>
                <a:cxn ang="0">
                  <a:pos x="488" y="248"/>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29" name="Freeform 29"/>
            <p:cNvSpPr/>
            <p:nvPr/>
          </p:nvSpPr>
          <p:spPr bwMode="gray">
            <a:xfrm>
              <a:off x="6042017" y="3598866"/>
              <a:ext cx="581025" cy="677861"/>
            </a:xfrm>
            <a:custGeom>
              <a:avLst/>
              <a:gdLst/>
              <a:ahLst/>
              <a:cxnLst>
                <a:cxn ang="0">
                  <a:pos x="88" y="0"/>
                </a:cxn>
                <a:cxn ang="0">
                  <a:pos x="128" y="32"/>
                </a:cxn>
                <a:cxn ang="0">
                  <a:pos x="176" y="64"/>
                </a:cxn>
                <a:cxn ang="0">
                  <a:pos x="200" y="96"/>
                </a:cxn>
                <a:cxn ang="0">
                  <a:pos x="240" y="136"/>
                </a:cxn>
                <a:cxn ang="0">
                  <a:pos x="272" y="144"/>
                </a:cxn>
                <a:cxn ang="0">
                  <a:pos x="248" y="144"/>
                </a:cxn>
                <a:cxn ang="0">
                  <a:pos x="232" y="176"/>
                </a:cxn>
                <a:cxn ang="0">
                  <a:pos x="248" y="224"/>
                </a:cxn>
                <a:cxn ang="0">
                  <a:pos x="288" y="248"/>
                </a:cxn>
                <a:cxn ang="0">
                  <a:pos x="288" y="296"/>
                </a:cxn>
                <a:cxn ang="0">
                  <a:pos x="280" y="320"/>
                </a:cxn>
                <a:cxn ang="0">
                  <a:pos x="264" y="312"/>
                </a:cxn>
                <a:cxn ang="0">
                  <a:pos x="272" y="344"/>
                </a:cxn>
                <a:cxn ang="0">
                  <a:pos x="264" y="360"/>
                </a:cxn>
                <a:cxn ang="0">
                  <a:pos x="224" y="384"/>
                </a:cxn>
                <a:cxn ang="0">
                  <a:pos x="184" y="384"/>
                </a:cxn>
                <a:cxn ang="0">
                  <a:pos x="152" y="368"/>
                </a:cxn>
                <a:cxn ang="0">
                  <a:pos x="128" y="384"/>
                </a:cxn>
                <a:cxn ang="0">
                  <a:pos x="136" y="360"/>
                </a:cxn>
                <a:cxn ang="0">
                  <a:pos x="120" y="368"/>
                </a:cxn>
                <a:cxn ang="0">
                  <a:pos x="80" y="312"/>
                </a:cxn>
                <a:cxn ang="0">
                  <a:pos x="72" y="264"/>
                </a:cxn>
                <a:cxn ang="0">
                  <a:pos x="72" y="216"/>
                </a:cxn>
                <a:cxn ang="0">
                  <a:pos x="72" y="160"/>
                </a:cxn>
                <a:cxn ang="0">
                  <a:pos x="24" y="152"/>
                </a:cxn>
                <a:cxn ang="0">
                  <a:pos x="0" y="136"/>
                </a:cxn>
                <a:cxn ang="0">
                  <a:pos x="32" y="120"/>
                </a:cxn>
                <a:cxn ang="0">
                  <a:pos x="40" y="40"/>
                </a:cxn>
                <a:cxn ang="0">
                  <a:pos x="72" y="56"/>
                </a:cxn>
                <a:cxn ang="0">
                  <a:pos x="104" y="48"/>
                </a:cxn>
                <a:cxn ang="0">
                  <a:pos x="80" y="16"/>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0" name="Freeform 30"/>
            <p:cNvSpPr/>
            <p:nvPr/>
          </p:nvSpPr>
          <p:spPr bwMode="gray">
            <a:xfrm>
              <a:off x="5524495" y="3387726"/>
              <a:ext cx="719136" cy="633412"/>
            </a:xfrm>
            <a:custGeom>
              <a:avLst/>
              <a:gdLst/>
              <a:ahLst/>
              <a:cxnLst>
                <a:cxn ang="0">
                  <a:pos x="200" y="8"/>
                </a:cxn>
                <a:cxn ang="0">
                  <a:pos x="248" y="0"/>
                </a:cxn>
                <a:cxn ang="0">
                  <a:pos x="264" y="16"/>
                </a:cxn>
                <a:cxn ang="0">
                  <a:pos x="304" y="24"/>
                </a:cxn>
                <a:cxn ang="0">
                  <a:pos x="320" y="16"/>
                </a:cxn>
                <a:cxn ang="0">
                  <a:pos x="336" y="16"/>
                </a:cxn>
                <a:cxn ang="0">
                  <a:pos x="280" y="64"/>
                </a:cxn>
                <a:cxn ang="0">
                  <a:pos x="272" y="88"/>
                </a:cxn>
                <a:cxn ang="0">
                  <a:pos x="280" y="96"/>
                </a:cxn>
                <a:cxn ang="0">
                  <a:pos x="288" y="96"/>
                </a:cxn>
                <a:cxn ang="0">
                  <a:pos x="320" y="128"/>
                </a:cxn>
                <a:cxn ang="0">
                  <a:pos x="352" y="128"/>
                </a:cxn>
                <a:cxn ang="0">
                  <a:pos x="352" y="144"/>
                </a:cxn>
                <a:cxn ang="0">
                  <a:pos x="376" y="152"/>
                </a:cxn>
                <a:cxn ang="0">
                  <a:pos x="376" y="168"/>
                </a:cxn>
                <a:cxn ang="0">
                  <a:pos x="352" y="192"/>
                </a:cxn>
                <a:cxn ang="0">
                  <a:pos x="352" y="176"/>
                </a:cxn>
                <a:cxn ang="0">
                  <a:pos x="328" y="160"/>
                </a:cxn>
                <a:cxn ang="0">
                  <a:pos x="312" y="160"/>
                </a:cxn>
                <a:cxn ang="0">
                  <a:pos x="312" y="208"/>
                </a:cxn>
                <a:cxn ang="0">
                  <a:pos x="304" y="240"/>
                </a:cxn>
                <a:cxn ang="0">
                  <a:pos x="280" y="240"/>
                </a:cxn>
                <a:cxn ang="0">
                  <a:pos x="272" y="248"/>
                </a:cxn>
                <a:cxn ang="0">
                  <a:pos x="288" y="256"/>
                </a:cxn>
                <a:cxn ang="0">
                  <a:pos x="296" y="272"/>
                </a:cxn>
                <a:cxn ang="0">
                  <a:pos x="320" y="288"/>
                </a:cxn>
                <a:cxn ang="0">
                  <a:pos x="344" y="280"/>
                </a:cxn>
                <a:cxn ang="0">
                  <a:pos x="352" y="336"/>
                </a:cxn>
                <a:cxn ang="0">
                  <a:pos x="304" y="360"/>
                </a:cxn>
                <a:cxn ang="0">
                  <a:pos x="296" y="352"/>
                </a:cxn>
                <a:cxn ang="0">
                  <a:pos x="288" y="360"/>
                </a:cxn>
                <a:cxn ang="0">
                  <a:pos x="256" y="360"/>
                </a:cxn>
                <a:cxn ang="0">
                  <a:pos x="240" y="344"/>
                </a:cxn>
                <a:cxn ang="0">
                  <a:pos x="232" y="360"/>
                </a:cxn>
                <a:cxn ang="0">
                  <a:pos x="216" y="344"/>
                </a:cxn>
                <a:cxn ang="0">
                  <a:pos x="216" y="320"/>
                </a:cxn>
                <a:cxn ang="0">
                  <a:pos x="192" y="304"/>
                </a:cxn>
                <a:cxn ang="0">
                  <a:pos x="176" y="312"/>
                </a:cxn>
                <a:cxn ang="0">
                  <a:pos x="160" y="304"/>
                </a:cxn>
                <a:cxn ang="0">
                  <a:pos x="88" y="296"/>
                </a:cxn>
                <a:cxn ang="0">
                  <a:pos x="48" y="232"/>
                </a:cxn>
                <a:cxn ang="0">
                  <a:pos x="16" y="184"/>
                </a:cxn>
                <a:cxn ang="0">
                  <a:pos x="0" y="128"/>
                </a:cxn>
                <a:cxn ang="0">
                  <a:pos x="32" y="128"/>
                </a:cxn>
                <a:cxn ang="0">
                  <a:pos x="112" y="80"/>
                </a:cxn>
                <a:cxn ang="0">
                  <a:pos x="136" y="80"/>
                </a:cxn>
                <a:cxn ang="0">
                  <a:pos x="168" y="80"/>
                </a:cxn>
                <a:cxn ang="0">
                  <a:pos x="192" y="48"/>
                </a:cxn>
                <a:cxn ang="0">
                  <a:pos x="200" y="8"/>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1" name="Freeform 31"/>
            <p:cNvSpPr/>
            <p:nvPr/>
          </p:nvSpPr>
          <p:spPr bwMode="invGray">
            <a:xfrm>
              <a:off x="5510208" y="2811465"/>
              <a:ext cx="474662" cy="804861"/>
            </a:xfrm>
            <a:custGeom>
              <a:avLst/>
              <a:gdLst/>
              <a:ahLst/>
              <a:cxnLst>
                <a:cxn ang="0">
                  <a:pos x="208" y="336"/>
                </a:cxn>
                <a:cxn ang="0">
                  <a:pos x="200" y="376"/>
                </a:cxn>
                <a:cxn ang="0">
                  <a:pos x="176" y="408"/>
                </a:cxn>
                <a:cxn ang="0">
                  <a:pos x="136" y="400"/>
                </a:cxn>
                <a:cxn ang="0">
                  <a:pos x="80" y="432"/>
                </a:cxn>
                <a:cxn ang="0">
                  <a:pos x="40" y="456"/>
                </a:cxn>
                <a:cxn ang="0">
                  <a:pos x="8" y="456"/>
                </a:cxn>
                <a:cxn ang="0">
                  <a:pos x="0" y="448"/>
                </a:cxn>
                <a:cxn ang="0">
                  <a:pos x="16" y="384"/>
                </a:cxn>
                <a:cxn ang="0">
                  <a:pos x="24" y="368"/>
                </a:cxn>
                <a:cxn ang="0">
                  <a:pos x="8" y="328"/>
                </a:cxn>
                <a:cxn ang="0">
                  <a:pos x="16" y="264"/>
                </a:cxn>
                <a:cxn ang="0">
                  <a:pos x="24" y="224"/>
                </a:cxn>
                <a:cxn ang="0">
                  <a:pos x="32" y="208"/>
                </a:cxn>
                <a:cxn ang="0">
                  <a:pos x="16" y="192"/>
                </a:cxn>
                <a:cxn ang="0">
                  <a:pos x="32" y="160"/>
                </a:cxn>
                <a:cxn ang="0">
                  <a:pos x="56" y="112"/>
                </a:cxn>
                <a:cxn ang="0">
                  <a:pos x="56" y="80"/>
                </a:cxn>
                <a:cxn ang="0">
                  <a:pos x="72" y="80"/>
                </a:cxn>
                <a:cxn ang="0">
                  <a:pos x="120" y="24"/>
                </a:cxn>
                <a:cxn ang="0">
                  <a:pos x="144" y="16"/>
                </a:cxn>
                <a:cxn ang="0">
                  <a:pos x="168" y="0"/>
                </a:cxn>
                <a:cxn ang="0">
                  <a:pos x="176" y="8"/>
                </a:cxn>
                <a:cxn ang="0">
                  <a:pos x="216" y="0"/>
                </a:cxn>
                <a:cxn ang="0">
                  <a:pos x="240" y="24"/>
                </a:cxn>
                <a:cxn ang="0">
                  <a:pos x="216" y="32"/>
                </a:cxn>
                <a:cxn ang="0">
                  <a:pos x="208" y="48"/>
                </a:cxn>
                <a:cxn ang="0">
                  <a:pos x="240" y="48"/>
                </a:cxn>
                <a:cxn ang="0">
                  <a:pos x="248" y="88"/>
                </a:cxn>
                <a:cxn ang="0">
                  <a:pos x="232" y="120"/>
                </a:cxn>
                <a:cxn ang="0">
                  <a:pos x="216" y="104"/>
                </a:cxn>
                <a:cxn ang="0">
                  <a:pos x="192" y="120"/>
                </a:cxn>
                <a:cxn ang="0">
                  <a:pos x="200" y="136"/>
                </a:cxn>
                <a:cxn ang="0">
                  <a:pos x="184" y="160"/>
                </a:cxn>
                <a:cxn ang="0">
                  <a:pos x="224" y="216"/>
                </a:cxn>
                <a:cxn ang="0">
                  <a:pos x="192" y="304"/>
                </a:cxn>
                <a:cxn ang="0">
                  <a:pos x="208" y="336"/>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2" name="Freeform 32"/>
            <p:cNvSpPr/>
            <p:nvPr/>
          </p:nvSpPr>
          <p:spPr bwMode="gray">
            <a:xfrm>
              <a:off x="5005381" y="2951167"/>
              <a:ext cx="612775" cy="1069975"/>
            </a:xfrm>
            <a:custGeom>
              <a:avLst/>
              <a:gdLst/>
              <a:ahLst/>
              <a:cxnLst>
                <a:cxn ang="0">
                  <a:pos x="320" y="480"/>
                </a:cxn>
                <a:cxn ang="0">
                  <a:pos x="296" y="496"/>
                </a:cxn>
                <a:cxn ang="0">
                  <a:pos x="280" y="488"/>
                </a:cxn>
                <a:cxn ang="0">
                  <a:pos x="224" y="488"/>
                </a:cxn>
                <a:cxn ang="0">
                  <a:pos x="240" y="520"/>
                </a:cxn>
                <a:cxn ang="0">
                  <a:pos x="224" y="560"/>
                </a:cxn>
                <a:cxn ang="0">
                  <a:pos x="232" y="608"/>
                </a:cxn>
                <a:cxn ang="0">
                  <a:pos x="200" y="600"/>
                </a:cxn>
                <a:cxn ang="0">
                  <a:pos x="152" y="568"/>
                </a:cxn>
                <a:cxn ang="0">
                  <a:pos x="96" y="552"/>
                </a:cxn>
                <a:cxn ang="0">
                  <a:pos x="56" y="520"/>
                </a:cxn>
                <a:cxn ang="0">
                  <a:pos x="16" y="520"/>
                </a:cxn>
                <a:cxn ang="0">
                  <a:pos x="16" y="512"/>
                </a:cxn>
                <a:cxn ang="0">
                  <a:pos x="0" y="504"/>
                </a:cxn>
                <a:cxn ang="0">
                  <a:pos x="8" y="496"/>
                </a:cxn>
                <a:cxn ang="0">
                  <a:pos x="8" y="472"/>
                </a:cxn>
                <a:cxn ang="0">
                  <a:pos x="0" y="464"/>
                </a:cxn>
                <a:cxn ang="0">
                  <a:pos x="16" y="456"/>
                </a:cxn>
                <a:cxn ang="0">
                  <a:pos x="48" y="456"/>
                </a:cxn>
                <a:cxn ang="0">
                  <a:pos x="48" y="344"/>
                </a:cxn>
                <a:cxn ang="0">
                  <a:pos x="88" y="344"/>
                </a:cxn>
                <a:cxn ang="0">
                  <a:pos x="88" y="360"/>
                </a:cxn>
                <a:cxn ang="0">
                  <a:pos x="112" y="360"/>
                </a:cxn>
                <a:cxn ang="0">
                  <a:pos x="112" y="328"/>
                </a:cxn>
                <a:cxn ang="0">
                  <a:pos x="160" y="328"/>
                </a:cxn>
                <a:cxn ang="0">
                  <a:pos x="168" y="280"/>
                </a:cxn>
                <a:cxn ang="0">
                  <a:pos x="168" y="248"/>
                </a:cxn>
                <a:cxn ang="0">
                  <a:pos x="144" y="232"/>
                </a:cxn>
                <a:cxn ang="0">
                  <a:pos x="112" y="208"/>
                </a:cxn>
                <a:cxn ang="0">
                  <a:pos x="96" y="184"/>
                </a:cxn>
                <a:cxn ang="0">
                  <a:pos x="104" y="144"/>
                </a:cxn>
                <a:cxn ang="0">
                  <a:pos x="120" y="128"/>
                </a:cxn>
                <a:cxn ang="0">
                  <a:pos x="144" y="144"/>
                </a:cxn>
                <a:cxn ang="0">
                  <a:pos x="176" y="144"/>
                </a:cxn>
                <a:cxn ang="0">
                  <a:pos x="184" y="120"/>
                </a:cxn>
                <a:cxn ang="0">
                  <a:pos x="200" y="120"/>
                </a:cxn>
                <a:cxn ang="0">
                  <a:pos x="192" y="88"/>
                </a:cxn>
                <a:cxn ang="0">
                  <a:pos x="248" y="32"/>
                </a:cxn>
                <a:cxn ang="0">
                  <a:pos x="248" y="16"/>
                </a:cxn>
                <a:cxn ang="0">
                  <a:pos x="280" y="16"/>
                </a:cxn>
                <a:cxn ang="0">
                  <a:pos x="288" y="24"/>
                </a:cxn>
                <a:cxn ang="0">
                  <a:pos x="296" y="8"/>
                </a:cxn>
                <a:cxn ang="0">
                  <a:pos x="304" y="0"/>
                </a:cxn>
                <a:cxn ang="0">
                  <a:pos x="320" y="24"/>
                </a:cxn>
                <a:cxn ang="0">
                  <a:pos x="320" y="32"/>
                </a:cxn>
                <a:cxn ang="0">
                  <a:pos x="280" y="112"/>
                </a:cxn>
                <a:cxn ang="0">
                  <a:pos x="296" y="128"/>
                </a:cxn>
                <a:cxn ang="0">
                  <a:pos x="280" y="184"/>
                </a:cxn>
                <a:cxn ang="0">
                  <a:pos x="272" y="248"/>
                </a:cxn>
                <a:cxn ang="0">
                  <a:pos x="288" y="288"/>
                </a:cxn>
                <a:cxn ang="0">
                  <a:pos x="264" y="360"/>
                </a:cxn>
                <a:cxn ang="0">
                  <a:pos x="272" y="376"/>
                </a:cxn>
                <a:cxn ang="0">
                  <a:pos x="288" y="432"/>
                </a:cxn>
                <a:cxn ang="0">
                  <a:pos x="320" y="480"/>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3" name="Freeform 33"/>
            <p:cNvSpPr/>
            <p:nvPr/>
          </p:nvSpPr>
          <p:spPr bwMode="invGray">
            <a:xfrm>
              <a:off x="4891084" y="2965454"/>
              <a:ext cx="334963" cy="550864"/>
            </a:xfrm>
            <a:custGeom>
              <a:avLst/>
              <a:gdLst/>
              <a:ahLst/>
              <a:cxnLst>
                <a:cxn ang="0">
                  <a:pos x="176" y="120"/>
                </a:cxn>
                <a:cxn ang="0">
                  <a:pos x="160" y="104"/>
                </a:cxn>
                <a:cxn ang="0">
                  <a:pos x="120" y="88"/>
                </a:cxn>
                <a:cxn ang="0">
                  <a:pos x="136" y="32"/>
                </a:cxn>
                <a:cxn ang="0">
                  <a:pos x="128" y="0"/>
                </a:cxn>
                <a:cxn ang="0">
                  <a:pos x="72" y="56"/>
                </a:cxn>
                <a:cxn ang="0">
                  <a:pos x="64" y="112"/>
                </a:cxn>
                <a:cxn ang="0">
                  <a:pos x="40" y="120"/>
                </a:cxn>
                <a:cxn ang="0">
                  <a:pos x="8" y="144"/>
                </a:cxn>
                <a:cxn ang="0">
                  <a:pos x="0" y="168"/>
                </a:cxn>
                <a:cxn ang="0">
                  <a:pos x="40" y="192"/>
                </a:cxn>
                <a:cxn ang="0">
                  <a:pos x="40" y="224"/>
                </a:cxn>
                <a:cxn ang="0">
                  <a:pos x="48" y="240"/>
                </a:cxn>
                <a:cxn ang="0">
                  <a:pos x="40" y="264"/>
                </a:cxn>
                <a:cxn ang="0">
                  <a:pos x="48" y="280"/>
                </a:cxn>
                <a:cxn ang="0">
                  <a:pos x="96" y="312"/>
                </a:cxn>
                <a:cxn ang="0">
                  <a:pos x="112" y="312"/>
                </a:cxn>
                <a:cxn ang="0">
                  <a:pos x="112" y="296"/>
                </a:cxn>
                <a:cxn ang="0">
                  <a:pos x="128" y="272"/>
                </a:cxn>
                <a:cxn ang="0">
                  <a:pos x="120" y="240"/>
                </a:cxn>
                <a:cxn ang="0">
                  <a:pos x="112" y="240"/>
                </a:cxn>
                <a:cxn ang="0">
                  <a:pos x="104" y="208"/>
                </a:cxn>
                <a:cxn ang="0">
                  <a:pos x="120" y="208"/>
                </a:cxn>
                <a:cxn ang="0">
                  <a:pos x="120" y="176"/>
                </a:cxn>
                <a:cxn ang="0">
                  <a:pos x="136" y="176"/>
                </a:cxn>
                <a:cxn ang="0">
                  <a:pos x="152" y="184"/>
                </a:cxn>
                <a:cxn ang="0">
                  <a:pos x="160" y="136"/>
                </a:cxn>
                <a:cxn ang="0">
                  <a:pos x="176" y="120"/>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4" name="Freeform 34"/>
            <p:cNvSpPr/>
            <p:nvPr/>
          </p:nvSpPr>
          <p:spPr bwMode="invGray">
            <a:xfrm>
              <a:off x="3692522" y="2417766"/>
              <a:ext cx="1635124" cy="1477964"/>
            </a:xfrm>
            <a:custGeom>
              <a:avLst/>
              <a:gdLst/>
              <a:ahLst/>
              <a:cxnLst>
                <a:cxn ang="0">
                  <a:pos x="632" y="480"/>
                </a:cxn>
                <a:cxn ang="0">
                  <a:pos x="672" y="536"/>
                </a:cxn>
                <a:cxn ang="0">
                  <a:pos x="672" y="568"/>
                </a:cxn>
                <a:cxn ang="0">
                  <a:pos x="736" y="624"/>
                </a:cxn>
                <a:cxn ang="0">
                  <a:pos x="744" y="600"/>
                </a:cxn>
                <a:cxn ang="0">
                  <a:pos x="752" y="552"/>
                </a:cxn>
                <a:cxn ang="0">
                  <a:pos x="736" y="520"/>
                </a:cxn>
                <a:cxn ang="0">
                  <a:pos x="752" y="488"/>
                </a:cxn>
                <a:cxn ang="0">
                  <a:pos x="800" y="512"/>
                </a:cxn>
                <a:cxn ang="0">
                  <a:pos x="856" y="552"/>
                </a:cxn>
                <a:cxn ang="0">
                  <a:pos x="800" y="632"/>
                </a:cxn>
                <a:cxn ang="0">
                  <a:pos x="776" y="664"/>
                </a:cxn>
                <a:cxn ang="0">
                  <a:pos x="736" y="648"/>
                </a:cxn>
                <a:cxn ang="0">
                  <a:pos x="704" y="752"/>
                </a:cxn>
                <a:cxn ang="0">
                  <a:pos x="696" y="776"/>
                </a:cxn>
                <a:cxn ang="0">
                  <a:pos x="688" y="808"/>
                </a:cxn>
                <a:cxn ang="0">
                  <a:pos x="632" y="840"/>
                </a:cxn>
                <a:cxn ang="0">
                  <a:pos x="592" y="760"/>
                </a:cxn>
                <a:cxn ang="0">
                  <a:pos x="576" y="752"/>
                </a:cxn>
                <a:cxn ang="0">
                  <a:pos x="528" y="696"/>
                </a:cxn>
                <a:cxn ang="0">
                  <a:pos x="496" y="712"/>
                </a:cxn>
                <a:cxn ang="0">
                  <a:pos x="488" y="728"/>
                </a:cxn>
                <a:cxn ang="0">
                  <a:pos x="480" y="776"/>
                </a:cxn>
                <a:cxn ang="0">
                  <a:pos x="464" y="744"/>
                </a:cxn>
                <a:cxn ang="0">
                  <a:pos x="416" y="728"/>
                </a:cxn>
                <a:cxn ang="0">
                  <a:pos x="408" y="688"/>
                </a:cxn>
                <a:cxn ang="0">
                  <a:pos x="456" y="696"/>
                </a:cxn>
                <a:cxn ang="0">
                  <a:pos x="488" y="672"/>
                </a:cxn>
                <a:cxn ang="0">
                  <a:pos x="464" y="640"/>
                </a:cxn>
                <a:cxn ang="0">
                  <a:pos x="504" y="600"/>
                </a:cxn>
                <a:cxn ang="0">
                  <a:pos x="536" y="568"/>
                </a:cxn>
                <a:cxn ang="0">
                  <a:pos x="480" y="408"/>
                </a:cxn>
                <a:cxn ang="0">
                  <a:pos x="408" y="360"/>
                </a:cxn>
                <a:cxn ang="0">
                  <a:pos x="344" y="336"/>
                </a:cxn>
                <a:cxn ang="0">
                  <a:pos x="280" y="312"/>
                </a:cxn>
                <a:cxn ang="0">
                  <a:pos x="208" y="336"/>
                </a:cxn>
                <a:cxn ang="0">
                  <a:pos x="48" y="240"/>
                </a:cxn>
                <a:cxn ang="0">
                  <a:pos x="8" y="160"/>
                </a:cxn>
                <a:cxn ang="0">
                  <a:pos x="48" y="152"/>
                </a:cxn>
                <a:cxn ang="0">
                  <a:pos x="112" y="96"/>
                </a:cxn>
                <a:cxn ang="0">
                  <a:pos x="136" y="64"/>
                </a:cxn>
                <a:cxn ang="0">
                  <a:pos x="216" y="32"/>
                </a:cxn>
                <a:cxn ang="0">
                  <a:pos x="232" y="0"/>
                </a:cxn>
                <a:cxn ang="0">
                  <a:pos x="288" y="72"/>
                </a:cxn>
                <a:cxn ang="0">
                  <a:pos x="296" y="128"/>
                </a:cxn>
                <a:cxn ang="0">
                  <a:pos x="312" y="176"/>
                </a:cxn>
                <a:cxn ang="0">
                  <a:pos x="336" y="192"/>
                </a:cxn>
                <a:cxn ang="0">
                  <a:pos x="408" y="176"/>
                </a:cxn>
                <a:cxn ang="0">
                  <a:pos x="408" y="216"/>
                </a:cxn>
                <a:cxn ang="0">
                  <a:pos x="384" y="256"/>
                </a:cxn>
                <a:cxn ang="0">
                  <a:pos x="432" y="328"/>
                </a:cxn>
                <a:cxn ang="0">
                  <a:pos x="496" y="344"/>
                </a:cxn>
                <a:cxn ang="0">
                  <a:pos x="528" y="320"/>
                </a:cxn>
                <a:cxn ang="0">
                  <a:pos x="584" y="320"/>
                </a:cxn>
                <a:cxn ang="0">
                  <a:pos x="624" y="336"/>
                </a:cxn>
                <a:cxn ang="0">
                  <a:pos x="576" y="392"/>
                </a:cxn>
                <a:cxn ang="0">
                  <a:pos x="600" y="456"/>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5" name="Freeform 35"/>
            <p:cNvSpPr/>
            <p:nvPr/>
          </p:nvSpPr>
          <p:spPr bwMode="invGray">
            <a:xfrm>
              <a:off x="4211632" y="1052515"/>
              <a:ext cx="2716208" cy="2182814"/>
            </a:xfrm>
            <a:custGeom>
              <a:avLst/>
              <a:gdLst/>
              <a:ahLst/>
              <a:cxnLst>
                <a:cxn ang="0">
                  <a:pos x="16" y="896"/>
                </a:cxn>
                <a:cxn ang="0">
                  <a:pos x="64" y="968"/>
                </a:cxn>
                <a:cxn ang="0">
                  <a:pos x="136" y="976"/>
                </a:cxn>
                <a:cxn ang="0">
                  <a:pos x="112" y="1032"/>
                </a:cxn>
                <a:cxn ang="0">
                  <a:pos x="216" y="1128"/>
                </a:cxn>
                <a:cxn ang="0">
                  <a:pos x="256" y="1096"/>
                </a:cxn>
                <a:cxn ang="0">
                  <a:pos x="352" y="1104"/>
                </a:cxn>
                <a:cxn ang="0">
                  <a:pos x="328" y="1240"/>
                </a:cxn>
                <a:cxn ang="0">
                  <a:pos x="424" y="1200"/>
                </a:cxn>
                <a:cxn ang="0">
                  <a:pos x="496" y="1112"/>
                </a:cxn>
                <a:cxn ang="0">
                  <a:pos x="560" y="1224"/>
                </a:cxn>
                <a:cxn ang="0">
                  <a:pos x="600" y="1200"/>
                </a:cxn>
                <a:cxn ang="0">
                  <a:pos x="664" y="1112"/>
                </a:cxn>
                <a:cxn ang="0">
                  <a:pos x="704" y="1096"/>
                </a:cxn>
                <a:cxn ang="0">
                  <a:pos x="736" y="1096"/>
                </a:cxn>
                <a:cxn ang="0">
                  <a:pos x="800" y="1024"/>
                </a:cxn>
                <a:cxn ang="0">
                  <a:pos x="864" y="1008"/>
                </a:cxn>
                <a:cxn ang="0">
                  <a:pos x="896" y="920"/>
                </a:cxn>
                <a:cxn ang="0">
                  <a:pos x="944" y="912"/>
                </a:cxn>
                <a:cxn ang="0">
                  <a:pos x="1008" y="872"/>
                </a:cxn>
                <a:cxn ang="0">
                  <a:pos x="1088" y="824"/>
                </a:cxn>
                <a:cxn ang="0">
                  <a:pos x="1128" y="920"/>
                </a:cxn>
                <a:cxn ang="0">
                  <a:pos x="1176" y="888"/>
                </a:cxn>
                <a:cxn ang="0">
                  <a:pos x="1176" y="840"/>
                </a:cxn>
                <a:cxn ang="0">
                  <a:pos x="1352" y="784"/>
                </a:cxn>
                <a:cxn ang="0">
                  <a:pos x="1376" y="728"/>
                </a:cxn>
                <a:cxn ang="0">
                  <a:pos x="1312" y="672"/>
                </a:cxn>
                <a:cxn ang="0">
                  <a:pos x="1264" y="560"/>
                </a:cxn>
                <a:cxn ang="0">
                  <a:pos x="1336" y="560"/>
                </a:cxn>
                <a:cxn ang="0">
                  <a:pos x="1352" y="472"/>
                </a:cxn>
                <a:cxn ang="0">
                  <a:pos x="1296" y="432"/>
                </a:cxn>
                <a:cxn ang="0">
                  <a:pos x="1392" y="296"/>
                </a:cxn>
                <a:cxn ang="0">
                  <a:pos x="1424" y="128"/>
                </a:cxn>
                <a:cxn ang="0">
                  <a:pos x="1344" y="128"/>
                </a:cxn>
                <a:cxn ang="0">
                  <a:pos x="1264" y="72"/>
                </a:cxn>
                <a:cxn ang="0">
                  <a:pos x="1192" y="64"/>
                </a:cxn>
                <a:cxn ang="0">
                  <a:pos x="1168" y="0"/>
                </a:cxn>
                <a:cxn ang="0">
                  <a:pos x="1160" y="64"/>
                </a:cxn>
                <a:cxn ang="0">
                  <a:pos x="1128" y="168"/>
                </a:cxn>
                <a:cxn ang="0">
                  <a:pos x="1120" y="240"/>
                </a:cxn>
                <a:cxn ang="0">
                  <a:pos x="992" y="280"/>
                </a:cxn>
                <a:cxn ang="0">
                  <a:pos x="992" y="432"/>
                </a:cxn>
                <a:cxn ang="0">
                  <a:pos x="1056" y="416"/>
                </a:cxn>
                <a:cxn ang="0">
                  <a:pos x="1136" y="448"/>
                </a:cxn>
                <a:cxn ang="0">
                  <a:pos x="1136" y="504"/>
                </a:cxn>
                <a:cxn ang="0">
                  <a:pos x="1040" y="536"/>
                </a:cxn>
                <a:cxn ang="0">
                  <a:pos x="992" y="592"/>
                </a:cxn>
                <a:cxn ang="0">
                  <a:pos x="864" y="664"/>
                </a:cxn>
                <a:cxn ang="0">
                  <a:pos x="760" y="648"/>
                </a:cxn>
                <a:cxn ang="0">
                  <a:pos x="768" y="752"/>
                </a:cxn>
                <a:cxn ang="0">
                  <a:pos x="640" y="848"/>
                </a:cxn>
                <a:cxn ang="0">
                  <a:pos x="456" y="880"/>
                </a:cxn>
                <a:cxn ang="0">
                  <a:pos x="352" y="888"/>
                </a:cxn>
                <a:cxn ang="0">
                  <a:pos x="248" y="864"/>
                </a:cxn>
                <a:cxn ang="0">
                  <a:pos x="96" y="816"/>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6" name="Freeform 36"/>
            <p:cNvSpPr/>
            <p:nvPr/>
          </p:nvSpPr>
          <p:spPr bwMode="invGray">
            <a:xfrm>
              <a:off x="1709736" y="1419225"/>
              <a:ext cx="2427286" cy="1816101"/>
            </a:xfrm>
            <a:custGeom>
              <a:avLst/>
              <a:gdLst/>
              <a:ahLst/>
              <a:cxnLst>
                <a:cxn ang="0">
                  <a:pos x="1256" y="576"/>
                </a:cxn>
                <a:cxn ang="0">
                  <a:pos x="1240" y="632"/>
                </a:cxn>
                <a:cxn ang="0">
                  <a:pos x="1176" y="632"/>
                </a:cxn>
                <a:cxn ang="0">
                  <a:pos x="1152" y="664"/>
                </a:cxn>
                <a:cxn ang="0">
                  <a:pos x="1080" y="720"/>
                </a:cxn>
                <a:cxn ang="0">
                  <a:pos x="1048" y="728"/>
                </a:cxn>
                <a:cxn ang="0">
                  <a:pos x="936" y="824"/>
                </a:cxn>
                <a:cxn ang="0">
                  <a:pos x="880" y="880"/>
                </a:cxn>
                <a:cxn ang="0">
                  <a:pos x="920" y="944"/>
                </a:cxn>
                <a:cxn ang="0">
                  <a:pos x="888" y="992"/>
                </a:cxn>
                <a:cxn ang="0">
                  <a:pos x="896" y="1032"/>
                </a:cxn>
                <a:cxn ang="0">
                  <a:pos x="840" y="1016"/>
                </a:cxn>
                <a:cxn ang="0">
                  <a:pos x="808" y="1000"/>
                </a:cxn>
                <a:cxn ang="0">
                  <a:pos x="736" y="960"/>
                </a:cxn>
                <a:cxn ang="0">
                  <a:pos x="600" y="984"/>
                </a:cxn>
                <a:cxn ang="0">
                  <a:pos x="512" y="992"/>
                </a:cxn>
                <a:cxn ang="0">
                  <a:pos x="432" y="952"/>
                </a:cxn>
                <a:cxn ang="0">
                  <a:pos x="368" y="960"/>
                </a:cxn>
                <a:cxn ang="0">
                  <a:pos x="272" y="928"/>
                </a:cxn>
                <a:cxn ang="0">
                  <a:pos x="216" y="984"/>
                </a:cxn>
                <a:cxn ang="0">
                  <a:pos x="152" y="944"/>
                </a:cxn>
                <a:cxn ang="0">
                  <a:pos x="104" y="864"/>
                </a:cxn>
                <a:cxn ang="0">
                  <a:pos x="56" y="800"/>
                </a:cxn>
                <a:cxn ang="0">
                  <a:pos x="64" y="776"/>
                </a:cxn>
                <a:cxn ang="0">
                  <a:pos x="40" y="712"/>
                </a:cxn>
                <a:cxn ang="0">
                  <a:pos x="0" y="688"/>
                </a:cxn>
                <a:cxn ang="0">
                  <a:pos x="32" y="688"/>
                </a:cxn>
                <a:cxn ang="0">
                  <a:pos x="32" y="616"/>
                </a:cxn>
                <a:cxn ang="0">
                  <a:pos x="24" y="568"/>
                </a:cxn>
                <a:cxn ang="0">
                  <a:pos x="0" y="520"/>
                </a:cxn>
                <a:cxn ang="0">
                  <a:pos x="88" y="464"/>
                </a:cxn>
                <a:cxn ang="0">
                  <a:pos x="136" y="456"/>
                </a:cxn>
                <a:cxn ang="0">
                  <a:pos x="152" y="480"/>
                </a:cxn>
                <a:cxn ang="0">
                  <a:pos x="200" y="480"/>
                </a:cxn>
                <a:cxn ang="0">
                  <a:pos x="304" y="456"/>
                </a:cxn>
                <a:cxn ang="0">
                  <a:pos x="416" y="424"/>
                </a:cxn>
                <a:cxn ang="0">
                  <a:pos x="424" y="376"/>
                </a:cxn>
                <a:cxn ang="0">
                  <a:pos x="472" y="232"/>
                </a:cxn>
                <a:cxn ang="0">
                  <a:pos x="456" y="200"/>
                </a:cxn>
                <a:cxn ang="0">
                  <a:pos x="592" y="224"/>
                </a:cxn>
                <a:cxn ang="0">
                  <a:pos x="664" y="96"/>
                </a:cxn>
                <a:cxn ang="0">
                  <a:pos x="784" y="128"/>
                </a:cxn>
                <a:cxn ang="0">
                  <a:pos x="784" y="80"/>
                </a:cxn>
                <a:cxn ang="0">
                  <a:pos x="840" y="40"/>
                </a:cxn>
                <a:cxn ang="0">
                  <a:pos x="880" y="0"/>
                </a:cxn>
                <a:cxn ang="0">
                  <a:pos x="928" y="16"/>
                </a:cxn>
                <a:cxn ang="0">
                  <a:pos x="928" y="48"/>
                </a:cxn>
                <a:cxn ang="0">
                  <a:pos x="960" y="112"/>
                </a:cxn>
                <a:cxn ang="0">
                  <a:pos x="1024" y="144"/>
                </a:cxn>
                <a:cxn ang="0">
                  <a:pos x="1040" y="248"/>
                </a:cxn>
                <a:cxn ang="0">
                  <a:pos x="1016" y="336"/>
                </a:cxn>
                <a:cxn ang="0">
                  <a:pos x="1112" y="368"/>
                </a:cxn>
                <a:cxn ang="0">
                  <a:pos x="1208" y="440"/>
                </a:cxn>
                <a:cxn ang="0">
                  <a:pos x="1232" y="480"/>
                </a:cxn>
                <a:cxn ang="0">
                  <a:pos x="1272" y="568"/>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sp>
          <p:nvSpPr>
            <p:cNvPr id="37" name="Freeform 37"/>
            <p:cNvSpPr/>
            <p:nvPr/>
          </p:nvSpPr>
          <p:spPr bwMode="invGray">
            <a:xfrm>
              <a:off x="6761163" y="4752974"/>
              <a:ext cx="242886" cy="454026"/>
            </a:xfrm>
            <a:custGeom>
              <a:avLst/>
              <a:gdLst/>
              <a:ahLst/>
              <a:cxnLst>
                <a:cxn ang="0">
                  <a:pos x="24" y="232"/>
                </a:cxn>
                <a:cxn ang="0">
                  <a:pos x="32" y="248"/>
                </a:cxn>
                <a:cxn ang="0">
                  <a:pos x="56" y="256"/>
                </a:cxn>
                <a:cxn ang="0">
                  <a:pos x="64" y="224"/>
                </a:cxn>
                <a:cxn ang="0">
                  <a:pos x="104" y="184"/>
                </a:cxn>
                <a:cxn ang="0">
                  <a:pos x="104" y="128"/>
                </a:cxn>
                <a:cxn ang="0">
                  <a:pos x="120" y="96"/>
                </a:cxn>
                <a:cxn ang="0">
                  <a:pos x="128" y="72"/>
                </a:cxn>
                <a:cxn ang="0">
                  <a:pos x="112" y="56"/>
                </a:cxn>
                <a:cxn ang="0">
                  <a:pos x="104" y="0"/>
                </a:cxn>
                <a:cxn ang="0">
                  <a:pos x="64" y="24"/>
                </a:cxn>
                <a:cxn ang="0">
                  <a:pos x="48" y="24"/>
                </a:cxn>
                <a:cxn ang="0">
                  <a:pos x="56" y="40"/>
                </a:cxn>
                <a:cxn ang="0">
                  <a:pos x="24" y="72"/>
                </a:cxn>
                <a:cxn ang="0">
                  <a:pos x="24" y="112"/>
                </a:cxn>
                <a:cxn ang="0">
                  <a:pos x="0" y="136"/>
                </a:cxn>
                <a:cxn ang="0">
                  <a:pos x="8" y="168"/>
                </a:cxn>
                <a:cxn ang="0">
                  <a:pos x="16" y="224"/>
                </a:cxn>
                <a:cxn ang="0">
                  <a:pos x="24" y="232"/>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panose="020B0502020202020204"/>
                <a:ea typeface="微软雅黑" panose="020B0503020204020204" pitchFamily="34" charset="-122"/>
              </a:endParaRPr>
            </a:p>
          </p:txBody>
        </p:sp>
      </p:grpSp>
      <p:sp>
        <p:nvSpPr>
          <p:cNvPr id="41" name="空心弧 40"/>
          <p:cNvSpPr/>
          <p:nvPr/>
        </p:nvSpPr>
        <p:spPr>
          <a:xfrm rot="16200000" flipV="1">
            <a:off x="1937191"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2" name="空心弧 41"/>
          <p:cNvSpPr/>
          <p:nvPr/>
        </p:nvSpPr>
        <p:spPr>
          <a:xfrm rot="16200000" flipV="1">
            <a:off x="1937191" y="2555608"/>
            <a:ext cx="1587364" cy="1587364"/>
          </a:xfrm>
          <a:prstGeom prst="blockArc">
            <a:avLst>
              <a:gd name="adj1" fmla="val 1785573"/>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3" name="文本框 42"/>
          <p:cNvSpPr txBox="1"/>
          <p:nvPr/>
        </p:nvSpPr>
        <p:spPr>
          <a:xfrm>
            <a:off x="2281067"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panose="020B0502040204020203"/>
                <a:cs typeface="Segoe UI Light" panose="020B0502040204020203"/>
              </a:rPr>
              <a:t>87</a:t>
            </a:r>
            <a:r>
              <a:rPr kumimoji="1" lang="en-US" altLang="zh-CN" sz="1400" dirty="0">
                <a:latin typeface="Segoe UI Light" panose="020B0502040204020203"/>
                <a:cs typeface="Segoe UI Light" panose="020B0502040204020203"/>
              </a:rPr>
              <a:t>%</a:t>
            </a:r>
            <a:endParaRPr kumimoji="1" lang="zh-CN" altLang="en-US" sz="1400" dirty="0">
              <a:latin typeface="Segoe UI Light" panose="020B0502040204020203"/>
              <a:cs typeface="Segoe UI Light" panose="020B0502040204020203"/>
            </a:endParaRPr>
          </a:p>
        </p:txBody>
      </p:sp>
      <p:sp>
        <p:nvSpPr>
          <p:cNvPr id="44" name="空心弧 43"/>
          <p:cNvSpPr/>
          <p:nvPr/>
        </p:nvSpPr>
        <p:spPr>
          <a:xfrm rot="16200000" flipV="1">
            <a:off x="536533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5" name="空心弧 44"/>
          <p:cNvSpPr/>
          <p:nvPr/>
        </p:nvSpPr>
        <p:spPr>
          <a:xfrm rot="16200000" flipV="1">
            <a:off x="5365332" y="2555608"/>
            <a:ext cx="1587364" cy="1587364"/>
          </a:xfrm>
          <a:prstGeom prst="blockArc">
            <a:avLst>
              <a:gd name="adj1" fmla="val 1535086"/>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6" name="文本框 45"/>
          <p:cNvSpPr txBox="1"/>
          <p:nvPr/>
        </p:nvSpPr>
        <p:spPr>
          <a:xfrm>
            <a:off x="570920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panose="020B0502040204020203"/>
                <a:cs typeface="Segoe UI Light" panose="020B0502040204020203"/>
              </a:rPr>
              <a:t>90</a:t>
            </a:r>
            <a:r>
              <a:rPr kumimoji="1" lang="en-US" altLang="zh-CN" sz="1400" dirty="0">
                <a:latin typeface="Segoe UI Light" panose="020B0502040204020203"/>
                <a:cs typeface="Segoe UI Light" panose="020B0502040204020203"/>
              </a:rPr>
              <a:t>%</a:t>
            </a:r>
            <a:endParaRPr kumimoji="1" lang="zh-CN" altLang="en-US" sz="1400" dirty="0">
              <a:latin typeface="Segoe UI Light" panose="020B0502040204020203"/>
              <a:cs typeface="Segoe UI Light" panose="020B0502040204020203"/>
            </a:endParaRPr>
          </a:p>
        </p:txBody>
      </p:sp>
      <p:sp>
        <p:nvSpPr>
          <p:cNvPr id="47" name="空心弧 46"/>
          <p:cNvSpPr/>
          <p:nvPr/>
        </p:nvSpPr>
        <p:spPr>
          <a:xfrm rot="16200000" flipV="1">
            <a:off x="879347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8" name="空心弧 47"/>
          <p:cNvSpPr/>
          <p:nvPr/>
        </p:nvSpPr>
        <p:spPr>
          <a:xfrm rot="16200000" flipV="1">
            <a:off x="8793472" y="2555608"/>
            <a:ext cx="1587364" cy="1587364"/>
          </a:xfrm>
          <a:prstGeom prst="blockArc">
            <a:avLst>
              <a:gd name="adj1" fmla="val 5385050"/>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9" name="文本框 48"/>
          <p:cNvSpPr txBox="1"/>
          <p:nvPr/>
        </p:nvSpPr>
        <p:spPr>
          <a:xfrm>
            <a:off x="913734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panose="020B0502040204020203"/>
                <a:cs typeface="Segoe UI Light" panose="020B0502040204020203"/>
              </a:rPr>
              <a:t>75</a:t>
            </a:r>
            <a:r>
              <a:rPr kumimoji="1" lang="en-US" altLang="zh-CN" sz="1400" dirty="0">
                <a:latin typeface="Segoe UI Light" panose="020B0502040204020203"/>
                <a:cs typeface="Segoe UI Light" panose="020B0502040204020203"/>
              </a:rPr>
              <a:t>%</a:t>
            </a:r>
            <a:endParaRPr kumimoji="1" lang="zh-CN" altLang="en-US" sz="1400" dirty="0">
              <a:latin typeface="Segoe UI Light" panose="020B0502040204020203"/>
              <a:cs typeface="Segoe UI Light" panose="020B0502040204020203"/>
            </a:endParaRPr>
          </a:p>
        </p:txBody>
      </p:sp>
      <p:sp>
        <p:nvSpPr>
          <p:cNvPr id="53" name="矩形 5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55" name="矩形 54"/>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FUTURE PROSPECT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6" name="圆角矩形 5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58" name="矩形 57"/>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展望未来</a:t>
            </a:r>
            <a:endParaRPr lang="en-US" altLang="zh-CN" sz="2800" dirty="0">
              <a:solidFill>
                <a:srgbClr val="157E9F"/>
              </a:solidFill>
              <a:latin typeface="方正清刻本悦宋简体" pitchFamily="2" charset="-122"/>
              <a:ea typeface="方正清刻本悦宋简体" pitchFamily="2" charset="-122"/>
            </a:endParaRPr>
          </a:p>
        </p:txBody>
      </p:sp>
      <p:sp>
        <p:nvSpPr>
          <p:cNvPr id="59" name="TextBox 18"/>
          <p:cNvSpPr txBox="1"/>
          <p:nvPr/>
        </p:nvSpPr>
        <p:spPr>
          <a:xfrm>
            <a:off x="1451624" y="5035861"/>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60" name="矩形 59"/>
          <p:cNvSpPr/>
          <p:nvPr/>
        </p:nvSpPr>
        <p:spPr>
          <a:xfrm>
            <a:off x="2078856" y="4266847"/>
            <a:ext cx="1119217"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领域</a:t>
            </a:r>
            <a:r>
              <a:rPr lang="en-US" altLang="zh-CN" sz="2800" dirty="0" smtClean="0">
                <a:solidFill>
                  <a:srgbClr val="157E9F"/>
                </a:solidFill>
                <a:latin typeface="方正清刻本悦宋简体" pitchFamily="2" charset="-122"/>
                <a:ea typeface="方正清刻本悦宋简体" pitchFamily="2" charset="-122"/>
              </a:rPr>
              <a:t>1</a:t>
            </a:r>
            <a:endParaRPr lang="en-US" altLang="zh-CN" sz="2800" dirty="0">
              <a:solidFill>
                <a:srgbClr val="157E9F"/>
              </a:solidFill>
              <a:latin typeface="方正清刻本悦宋简体" pitchFamily="2" charset="-122"/>
              <a:ea typeface="方正清刻本悦宋简体" pitchFamily="2" charset="-122"/>
            </a:endParaRPr>
          </a:p>
        </p:txBody>
      </p:sp>
      <p:sp>
        <p:nvSpPr>
          <p:cNvPr id="61" name="TextBox 18"/>
          <p:cNvSpPr txBox="1"/>
          <p:nvPr/>
        </p:nvSpPr>
        <p:spPr>
          <a:xfrm>
            <a:off x="4946085" y="4999636"/>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62" name="矩形 61"/>
          <p:cNvSpPr/>
          <p:nvPr/>
        </p:nvSpPr>
        <p:spPr>
          <a:xfrm>
            <a:off x="5573317" y="4230622"/>
            <a:ext cx="115448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领域</a:t>
            </a:r>
            <a:r>
              <a:rPr lang="en-US" altLang="zh-CN" sz="2800" dirty="0">
                <a:solidFill>
                  <a:srgbClr val="157E9F"/>
                </a:solidFill>
                <a:latin typeface="方正清刻本悦宋简体" pitchFamily="2" charset="-122"/>
                <a:ea typeface="方正清刻本悦宋简体" pitchFamily="2" charset="-122"/>
              </a:rPr>
              <a:t>2</a:t>
            </a:r>
            <a:endParaRPr lang="en-US" altLang="zh-CN" sz="2800" dirty="0">
              <a:solidFill>
                <a:srgbClr val="157E9F"/>
              </a:solidFill>
              <a:latin typeface="方正清刻本悦宋简体" pitchFamily="2" charset="-122"/>
              <a:ea typeface="方正清刻本悦宋简体" pitchFamily="2" charset="-122"/>
            </a:endParaRPr>
          </a:p>
        </p:txBody>
      </p:sp>
      <p:sp>
        <p:nvSpPr>
          <p:cNvPr id="63" name="TextBox 18"/>
          <p:cNvSpPr txBox="1"/>
          <p:nvPr/>
        </p:nvSpPr>
        <p:spPr>
          <a:xfrm>
            <a:off x="8290526" y="4994525"/>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更改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64" name="矩形 63"/>
          <p:cNvSpPr/>
          <p:nvPr/>
        </p:nvSpPr>
        <p:spPr>
          <a:xfrm>
            <a:off x="8917758" y="4225511"/>
            <a:ext cx="1149674"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领域</a:t>
            </a:r>
            <a:r>
              <a:rPr lang="en-US" altLang="zh-CN" sz="2800" dirty="0" smtClean="0">
                <a:solidFill>
                  <a:srgbClr val="157E9F"/>
                </a:solidFill>
                <a:latin typeface="方正清刻本悦宋简体" pitchFamily="2" charset="-122"/>
                <a:ea typeface="方正清刻本悦宋简体" pitchFamily="2" charset="-122"/>
              </a:rPr>
              <a:t>3</a:t>
            </a:r>
            <a:endParaRPr lang="en-US" altLang="zh-CN" sz="2800"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64575" y="1761203"/>
            <a:ext cx="8174327" cy="2047168"/>
          </a:xfrm>
          <a:prstGeom prst="rect">
            <a:avLst/>
          </a:prstGeom>
          <a:blipFill rotWithShape="1">
            <a:blip r:embed="rId1"/>
            <a:srcRect/>
            <a:stretch>
              <a:fillRect t="-97244" b="-9014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504340" y="1761203"/>
            <a:ext cx="2634562" cy="2048729"/>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 12"/>
          <p:cNvGrpSpPr/>
          <p:nvPr/>
        </p:nvGrpSpPr>
        <p:grpSpPr>
          <a:xfrm>
            <a:off x="8165172" y="2046935"/>
            <a:ext cx="1312898" cy="1058996"/>
            <a:chOff x="6173119" y="2789590"/>
            <a:chExt cx="2133437" cy="1720851"/>
          </a:xfrm>
          <a:solidFill>
            <a:schemeClr val="bg1"/>
          </a:solidFill>
        </p:grpSpPr>
        <p:sp>
          <p:nvSpPr>
            <p:cNvPr id="8" name="Freeform 14"/>
            <p:cNvSpPr/>
            <p:nvPr/>
          </p:nvSpPr>
          <p:spPr bwMode="auto">
            <a:xfrm>
              <a:off x="6173119" y="4019515"/>
              <a:ext cx="2133437" cy="490926"/>
            </a:xfrm>
            <a:custGeom>
              <a:avLst/>
              <a:gdLst>
                <a:gd name="T0" fmla="*/ 0 w 1634"/>
                <a:gd name="T1" fmla="*/ 376 h 376"/>
                <a:gd name="T2" fmla="*/ 204 w 1634"/>
                <a:gd name="T3" fmla="*/ 0 h 376"/>
                <a:gd name="T4" fmla="*/ 1428 w 1634"/>
                <a:gd name="T5" fmla="*/ 0 h 376"/>
                <a:gd name="T6" fmla="*/ 1634 w 1634"/>
                <a:gd name="T7" fmla="*/ 376 h 376"/>
                <a:gd name="T8" fmla="*/ 0 w 1634"/>
                <a:gd name="T9" fmla="*/ 376 h 376"/>
              </a:gdLst>
              <a:ahLst/>
              <a:cxnLst>
                <a:cxn ang="0">
                  <a:pos x="T0" y="T1"/>
                </a:cxn>
                <a:cxn ang="0">
                  <a:pos x="T2" y="T3"/>
                </a:cxn>
                <a:cxn ang="0">
                  <a:pos x="T4" y="T5"/>
                </a:cxn>
                <a:cxn ang="0">
                  <a:pos x="T6" y="T7"/>
                </a:cxn>
                <a:cxn ang="0">
                  <a:pos x="T8" y="T9"/>
                </a:cxn>
              </a:cxnLst>
              <a:rect l="0" t="0" r="r" b="b"/>
              <a:pathLst>
                <a:path w="1634" h="376">
                  <a:moveTo>
                    <a:pt x="0" y="376"/>
                  </a:moveTo>
                  <a:lnTo>
                    <a:pt x="204" y="0"/>
                  </a:lnTo>
                  <a:lnTo>
                    <a:pt x="1428" y="0"/>
                  </a:lnTo>
                  <a:lnTo>
                    <a:pt x="1634" y="376"/>
                  </a:lnTo>
                  <a:lnTo>
                    <a:pt x="0" y="376"/>
                  </a:lnTo>
                  <a:close/>
                </a:path>
              </a:pathLst>
            </a:custGeom>
            <a:grpFill/>
            <a:ln>
              <a:noFill/>
            </a:ln>
          </p:spPr>
          <p:txBody>
            <a:bodyPr vert="horz" wrap="square" lIns="91440" tIns="45720" rIns="91440" bIns="45720" numCol="1" anchor="t" anchorCtr="0" compatLnSpc="1"/>
            <a:lstStyle/>
            <a:p>
              <a:endParaRPr lang="zh-CN" altLang="en-US"/>
            </a:p>
          </p:txBody>
        </p:sp>
        <p:sp>
          <p:nvSpPr>
            <p:cNvPr id="9" name="Freeform 15"/>
            <p:cNvSpPr>
              <a:spLocks noEditPoints="1"/>
            </p:cNvSpPr>
            <p:nvPr/>
          </p:nvSpPr>
          <p:spPr bwMode="auto">
            <a:xfrm>
              <a:off x="6439472" y="2789590"/>
              <a:ext cx="1598119" cy="1107194"/>
            </a:xfrm>
            <a:custGeom>
              <a:avLst/>
              <a:gdLst>
                <a:gd name="T0" fmla="*/ 0 w 1224"/>
                <a:gd name="T1" fmla="*/ 0 h 848"/>
                <a:gd name="T2" fmla="*/ 0 w 1224"/>
                <a:gd name="T3" fmla="*/ 848 h 848"/>
                <a:gd name="T4" fmla="*/ 1224 w 1224"/>
                <a:gd name="T5" fmla="*/ 848 h 848"/>
                <a:gd name="T6" fmla="*/ 1224 w 1224"/>
                <a:gd name="T7" fmla="*/ 0 h 848"/>
                <a:gd name="T8" fmla="*/ 0 w 1224"/>
                <a:gd name="T9" fmla="*/ 0 h 848"/>
                <a:gd name="T10" fmla="*/ 0 w 1224"/>
                <a:gd name="T11" fmla="*/ 0 h 848"/>
                <a:gd name="T12" fmla="*/ 1122 w 1224"/>
                <a:gd name="T13" fmla="*/ 754 h 848"/>
                <a:gd name="T14" fmla="*/ 102 w 1224"/>
                <a:gd name="T15" fmla="*/ 754 h 848"/>
                <a:gd name="T16" fmla="*/ 102 w 1224"/>
                <a:gd name="T17" fmla="*/ 94 h 848"/>
                <a:gd name="T18" fmla="*/ 1122 w 1224"/>
                <a:gd name="T19" fmla="*/ 94 h 848"/>
                <a:gd name="T20" fmla="*/ 1122 w 1224"/>
                <a:gd name="T21" fmla="*/ 754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4" h="848">
                  <a:moveTo>
                    <a:pt x="0" y="0"/>
                  </a:moveTo>
                  <a:lnTo>
                    <a:pt x="0" y="848"/>
                  </a:lnTo>
                  <a:lnTo>
                    <a:pt x="1224" y="848"/>
                  </a:lnTo>
                  <a:lnTo>
                    <a:pt x="1224" y="0"/>
                  </a:lnTo>
                  <a:lnTo>
                    <a:pt x="0" y="0"/>
                  </a:lnTo>
                  <a:lnTo>
                    <a:pt x="0" y="0"/>
                  </a:lnTo>
                  <a:close/>
                  <a:moveTo>
                    <a:pt x="1122" y="754"/>
                  </a:moveTo>
                  <a:lnTo>
                    <a:pt x="102" y="754"/>
                  </a:lnTo>
                  <a:lnTo>
                    <a:pt x="102" y="94"/>
                  </a:lnTo>
                  <a:lnTo>
                    <a:pt x="1122" y="94"/>
                  </a:lnTo>
                  <a:lnTo>
                    <a:pt x="1122" y="754"/>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16"/>
            <p:cNvSpPr>
              <a:spLocks noEditPoints="1"/>
            </p:cNvSpPr>
            <p:nvPr/>
          </p:nvSpPr>
          <p:spPr bwMode="auto">
            <a:xfrm>
              <a:off x="7047906" y="3131671"/>
              <a:ext cx="381251" cy="378639"/>
            </a:xfrm>
            <a:custGeom>
              <a:avLst/>
              <a:gdLst>
                <a:gd name="T0" fmla="*/ 0 w 292"/>
                <a:gd name="T1" fmla="*/ 248 h 290"/>
                <a:gd name="T2" fmla="*/ 118 w 292"/>
                <a:gd name="T3" fmla="*/ 266 h 290"/>
                <a:gd name="T4" fmla="*/ 118 w 292"/>
                <a:gd name="T5" fmla="*/ 154 h 290"/>
                <a:gd name="T6" fmla="*/ 0 w 292"/>
                <a:gd name="T7" fmla="*/ 154 h 290"/>
                <a:gd name="T8" fmla="*/ 0 w 292"/>
                <a:gd name="T9" fmla="*/ 248 h 290"/>
                <a:gd name="T10" fmla="*/ 0 w 292"/>
                <a:gd name="T11" fmla="*/ 138 h 290"/>
                <a:gd name="T12" fmla="*/ 118 w 292"/>
                <a:gd name="T13" fmla="*/ 138 h 290"/>
                <a:gd name="T14" fmla="*/ 118 w 292"/>
                <a:gd name="T15" fmla="*/ 26 h 290"/>
                <a:gd name="T16" fmla="*/ 0 w 292"/>
                <a:gd name="T17" fmla="*/ 42 h 290"/>
                <a:gd name="T18" fmla="*/ 0 w 292"/>
                <a:gd name="T19" fmla="*/ 138 h 290"/>
                <a:gd name="T20" fmla="*/ 134 w 292"/>
                <a:gd name="T21" fmla="*/ 268 h 290"/>
                <a:gd name="T22" fmla="*/ 292 w 292"/>
                <a:gd name="T23" fmla="*/ 290 h 290"/>
                <a:gd name="T24" fmla="*/ 292 w 292"/>
                <a:gd name="T25" fmla="*/ 154 h 290"/>
                <a:gd name="T26" fmla="*/ 134 w 292"/>
                <a:gd name="T27" fmla="*/ 154 h 290"/>
                <a:gd name="T28" fmla="*/ 134 w 292"/>
                <a:gd name="T29" fmla="*/ 268 h 290"/>
                <a:gd name="T30" fmla="*/ 134 w 292"/>
                <a:gd name="T31" fmla="*/ 22 h 290"/>
                <a:gd name="T32" fmla="*/ 134 w 292"/>
                <a:gd name="T33" fmla="*/ 138 h 290"/>
                <a:gd name="T34" fmla="*/ 292 w 292"/>
                <a:gd name="T35" fmla="*/ 138 h 290"/>
                <a:gd name="T36" fmla="*/ 292 w 292"/>
                <a:gd name="T37" fmla="*/ 0 h 290"/>
                <a:gd name="T38" fmla="*/ 134 w 292"/>
                <a:gd name="T39" fmla="*/ 2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90">
                  <a:moveTo>
                    <a:pt x="0" y="248"/>
                  </a:moveTo>
                  <a:lnTo>
                    <a:pt x="118" y="266"/>
                  </a:lnTo>
                  <a:lnTo>
                    <a:pt x="118" y="154"/>
                  </a:lnTo>
                  <a:lnTo>
                    <a:pt x="0" y="154"/>
                  </a:lnTo>
                  <a:lnTo>
                    <a:pt x="0" y="248"/>
                  </a:lnTo>
                  <a:close/>
                  <a:moveTo>
                    <a:pt x="0" y="138"/>
                  </a:moveTo>
                  <a:lnTo>
                    <a:pt x="118" y="138"/>
                  </a:lnTo>
                  <a:lnTo>
                    <a:pt x="118" y="26"/>
                  </a:lnTo>
                  <a:lnTo>
                    <a:pt x="0" y="42"/>
                  </a:lnTo>
                  <a:lnTo>
                    <a:pt x="0" y="138"/>
                  </a:lnTo>
                  <a:close/>
                  <a:moveTo>
                    <a:pt x="134" y="268"/>
                  </a:moveTo>
                  <a:lnTo>
                    <a:pt x="292" y="290"/>
                  </a:lnTo>
                  <a:lnTo>
                    <a:pt x="292" y="154"/>
                  </a:lnTo>
                  <a:lnTo>
                    <a:pt x="134" y="154"/>
                  </a:lnTo>
                  <a:lnTo>
                    <a:pt x="134" y="268"/>
                  </a:lnTo>
                  <a:close/>
                  <a:moveTo>
                    <a:pt x="134" y="22"/>
                  </a:moveTo>
                  <a:lnTo>
                    <a:pt x="134" y="138"/>
                  </a:lnTo>
                  <a:lnTo>
                    <a:pt x="292" y="138"/>
                  </a:lnTo>
                  <a:lnTo>
                    <a:pt x="292" y="0"/>
                  </a:lnTo>
                  <a:lnTo>
                    <a:pt x="134" y="22"/>
                  </a:lnTo>
                  <a:close/>
                </a:path>
              </a:pathLst>
            </a:custGeom>
            <a:grpFill/>
            <a:ln>
              <a:noFill/>
            </a:ln>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7950403" y="3222805"/>
            <a:ext cx="1817028" cy="33855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点击此处添加标题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2" name="TextBox 18"/>
          <p:cNvSpPr txBox="1"/>
          <p:nvPr/>
        </p:nvSpPr>
        <p:spPr>
          <a:xfrm>
            <a:off x="1871662" y="4148548"/>
            <a:ext cx="8320088" cy="1341521"/>
          </a:xfrm>
          <a:prstGeom prst="rect">
            <a:avLst/>
          </a:prstGeom>
          <a:noFill/>
        </p:spPr>
        <p:txBody>
          <a:bodyPr wrap="square" rtlCol="0">
            <a:spAutoFit/>
          </a:bodyPr>
          <a:lstStyle/>
          <a:p>
            <a:pPr algn="ct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、行距</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等进行修改</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。标题数字等都可以通过点击和重新输入进行更改，顶部“开始”面板中可以对字体、字号、颜色、行距等进行修改。标题数字等都可以通过点击和重新输入进行更改</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Levenim MT" pitchFamily="2" charset="-79"/>
            </a:endParaRPr>
          </a:p>
        </p:txBody>
      </p:sp>
      <p:sp>
        <p:nvSpPr>
          <p:cNvPr id="14" name="矩形 1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圆角矩形 1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16" name="矩形 15"/>
          <p:cNvSpPr/>
          <p:nvPr/>
        </p:nvSpPr>
        <p:spPr>
          <a:xfrm>
            <a:off x="3643382" y="310334"/>
            <a:ext cx="2298122"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FUTURE PROSPECT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9" name="矩形 18"/>
          <p:cNvSpPr/>
          <p:nvPr/>
        </p:nvSpPr>
        <p:spPr>
          <a:xfrm>
            <a:off x="1016299" y="70487"/>
            <a:ext cx="1710725"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展望未来</a:t>
            </a:r>
            <a:endParaRPr lang="en-US" altLang="zh-CN" sz="2800"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2"/>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633191" y="2637994"/>
            <a:ext cx="5277407" cy="1446550"/>
          </a:xfrm>
          <a:prstGeom prst="rect">
            <a:avLst/>
          </a:prstGeom>
        </p:spPr>
        <p:txBody>
          <a:bodyPr wrap="none">
            <a:spAutoFit/>
          </a:bodyPr>
          <a:lstStyle/>
          <a:p>
            <a:r>
              <a:rPr kumimoji="1" lang="zh-CN" altLang="en-US" sz="4400" b="1" dirty="0" smtClean="0">
                <a:solidFill>
                  <a:srgbClr val="157E9F"/>
                </a:solidFill>
                <a:latin typeface="方正清刻本悦宋简体" pitchFamily="2" charset="-122"/>
                <a:ea typeface="方正清刻本悦宋简体" pitchFamily="2" charset="-122"/>
              </a:rPr>
              <a:t>再次感谢导师的指导</a:t>
            </a:r>
            <a:endParaRPr kumimoji="1" lang="en-US" altLang="zh-CN" sz="4400" b="1" dirty="0" smtClean="0">
              <a:solidFill>
                <a:srgbClr val="157E9F"/>
              </a:solidFill>
              <a:latin typeface="方正清刻本悦宋简体" pitchFamily="2" charset="-122"/>
              <a:ea typeface="方正清刻本悦宋简体" pitchFamily="2" charset="-122"/>
            </a:endParaRPr>
          </a:p>
          <a:p>
            <a:r>
              <a:rPr kumimoji="1" lang="zh-CN" altLang="en-US" sz="4400" b="1" dirty="0" smtClean="0">
                <a:solidFill>
                  <a:srgbClr val="157E9F"/>
                </a:solidFill>
                <a:latin typeface="方正清刻本悦宋简体" pitchFamily="2" charset="-122"/>
                <a:ea typeface="方正清刻本悦宋简体" pitchFamily="2" charset="-122"/>
              </a:rPr>
              <a:t>感激大学给我的人生</a:t>
            </a:r>
            <a:endParaRPr kumimoji="1" lang="zh-CN" altLang="en-US" sz="4400" b="1" dirty="0">
              <a:solidFill>
                <a:srgbClr val="157E9F"/>
              </a:solidFill>
              <a:latin typeface="方正清刻本悦宋简体" pitchFamily="2" charset="-122"/>
              <a:ea typeface="方正清刻本悦宋简体" pitchFamily="2" charset="-122"/>
            </a:endParaRPr>
          </a:p>
        </p:txBody>
      </p:sp>
      <p:sp>
        <p:nvSpPr>
          <p:cNvPr id="14" name="矩形 13"/>
          <p:cNvSpPr/>
          <p:nvPr/>
        </p:nvSpPr>
        <p:spPr>
          <a:xfrm>
            <a:off x="4646145" y="4220859"/>
            <a:ext cx="2249334" cy="400110"/>
          </a:xfrm>
          <a:prstGeom prst="rect">
            <a:avLst/>
          </a:prstGeom>
        </p:spPr>
        <p:txBody>
          <a:bodyPr wrap="none">
            <a:spAutoFit/>
          </a:bodyPr>
          <a:lstStyle/>
          <a:p>
            <a:r>
              <a:rPr kumimoji="1" lang="zh-CN" altLang="en-US" sz="2000" b="1" dirty="0" smtClean="0">
                <a:solidFill>
                  <a:srgbClr val="157E9F"/>
                </a:solidFill>
                <a:latin typeface="方正清刻本悦宋简体" pitchFamily="2" charset="-122"/>
                <a:ea typeface="方正清刻本悦宋简体" pitchFamily="2" charset="-122"/>
              </a:rPr>
              <a:t>指导老师：吴老师</a:t>
            </a:r>
            <a:endParaRPr kumimoji="1" lang="zh-CN" altLang="en-US" sz="2000" b="1" dirty="0">
              <a:solidFill>
                <a:srgbClr val="157E9F"/>
              </a:solidFill>
              <a:latin typeface="方正清刻本悦宋简体" pitchFamily="2" charset="-122"/>
              <a:ea typeface="方正清刻本悦宋简体" pitchFamily="2" charset="-122"/>
            </a:endParaRPr>
          </a:p>
        </p:txBody>
      </p:sp>
      <p:sp>
        <p:nvSpPr>
          <p:cNvPr id="20" name="矩形 19"/>
          <p:cNvSpPr/>
          <p:nvPr/>
        </p:nvSpPr>
        <p:spPr>
          <a:xfrm>
            <a:off x="7982971" y="4189259"/>
            <a:ext cx="1733167" cy="400110"/>
          </a:xfrm>
          <a:prstGeom prst="rect">
            <a:avLst/>
          </a:prstGeom>
        </p:spPr>
        <p:txBody>
          <a:bodyPr wrap="none">
            <a:spAutoFit/>
          </a:bodyPr>
          <a:lstStyle/>
          <a:p>
            <a:r>
              <a:rPr kumimoji="1" lang="zh-CN" altLang="en-US" sz="2000" b="1" dirty="0" smtClean="0">
                <a:solidFill>
                  <a:srgbClr val="157E9F"/>
                </a:solidFill>
                <a:latin typeface="方正清刻本悦宋简体" pitchFamily="2" charset="-122"/>
                <a:ea typeface="方正清刻本悦宋简体" pitchFamily="2" charset="-122"/>
              </a:rPr>
              <a:t>学生：黄小伟</a:t>
            </a:r>
            <a:endParaRPr kumimoji="1" lang="zh-CN" altLang="en-US" sz="2000" b="1" dirty="0">
              <a:solidFill>
                <a:srgbClr val="157E9F"/>
              </a:solidFill>
              <a:latin typeface="方正清刻本悦宋简体" pitchFamily="2" charset="-122"/>
              <a:ea typeface="方正清刻本悦宋简体" pitchFamily="2" charset="-122"/>
            </a:endParaRPr>
          </a:p>
        </p:txBody>
      </p:sp>
      <p:grpSp>
        <p:nvGrpSpPr>
          <p:cNvPr id="201" name="组合 1"/>
          <p:cNvGrpSpPr/>
          <p:nvPr/>
        </p:nvGrpSpPr>
        <p:grpSpPr bwMode="auto">
          <a:xfrm>
            <a:off x="10203209" y="-781974"/>
            <a:ext cx="2441455" cy="3223791"/>
            <a:chOff x="0" y="-2"/>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2A2E37"/>
                </a:solidFill>
                <a:latin typeface="宋体" panose="02010600030101010101" pitchFamily="2" charset="-122"/>
                <a:sym typeface="宋体" panose="02010600030101010101" pitchFamily="2" charset="-122"/>
              </a:endParaRPr>
            </a:p>
          </p:txBody>
        </p:sp>
        <p:sp>
          <p:nvSpPr>
            <p:cNvPr id="203" name="TextBox 14"/>
            <p:cNvSpPr>
              <a:spLocks noChangeArrowheads="1"/>
            </p:cNvSpPr>
            <p:nvPr/>
          </p:nvSpPr>
          <p:spPr bwMode="auto">
            <a:xfrm rot="2748894">
              <a:off x="470325" y="1223644"/>
              <a:ext cx="1005550" cy="328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2020·03</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2" name="图片 1" descr="7aeab349082b4cfeaa4d4ce094c29978"/>
          <p:cNvPicPr>
            <a:picLocks noChangeAspect="1"/>
          </p:cNvPicPr>
          <p:nvPr/>
        </p:nvPicPr>
        <p:blipFill>
          <a:blip r:embed="rId1"/>
          <a:stretch>
            <a:fillRect/>
          </a:stretch>
        </p:blipFill>
        <p:spPr>
          <a:xfrm>
            <a:off x="1016000" y="1958975"/>
            <a:ext cx="2795270" cy="2804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5400" dirty="0">
                <a:solidFill>
                  <a:srgbClr val="157E9F"/>
                </a:solidFill>
                <a:latin typeface="方正清刻本悦宋简体" pitchFamily="2" charset="-122"/>
                <a:ea typeface="方正清刻本悦宋简体" pitchFamily="2" charset="-122"/>
              </a:rPr>
              <a:t>赠送可编辑图标</a:t>
            </a:r>
            <a:endParaRPr lang="zh-CN" altLang="en-US" sz="5400" dirty="0">
              <a:solidFill>
                <a:srgbClr val="157E9F"/>
              </a:solidFill>
              <a:latin typeface="方正清刻本悦宋简体" pitchFamily="2" charset="-122"/>
              <a:ea typeface="方正清刻本悦宋简体" pitchFamily="2" charset="-122"/>
            </a:endParaRPr>
          </a:p>
        </p:txBody>
      </p:sp>
      <p:grpSp>
        <p:nvGrpSpPr>
          <p:cNvPr id="29" name="组合 28"/>
          <p:cNvGrpSpPr/>
          <p:nvPr/>
        </p:nvGrpSpPr>
        <p:grpSpPr>
          <a:xfrm>
            <a:off x="1918977" y="976540"/>
            <a:ext cx="364618" cy="366163"/>
            <a:chOff x="1184275" y="1184275"/>
            <a:chExt cx="374650" cy="376238"/>
          </a:xfrm>
          <a:solidFill>
            <a:srgbClr val="157E9F"/>
          </a:solidFill>
        </p:grpSpPr>
        <p:sp>
          <p:nvSpPr>
            <p:cNvPr id="30"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1"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32" name="Freeform 7"/>
          <p:cNvSpPr>
            <a:spLocks noEditPoints="1"/>
          </p:cNvSpPr>
          <p:nvPr/>
        </p:nvSpPr>
        <p:spPr bwMode="auto">
          <a:xfrm>
            <a:off x="3235849" y="984737"/>
            <a:ext cx="367247" cy="409217"/>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rgbClr val="157E9F"/>
          </a:solidFill>
          <a:ln>
            <a:noFill/>
          </a:ln>
        </p:spPr>
        <p:txBody>
          <a:bodyPr/>
          <a:lstStyle/>
          <a:p>
            <a:endParaRPr lang="zh-CN" altLang="en-US"/>
          </a:p>
        </p:txBody>
      </p:sp>
      <p:grpSp>
        <p:nvGrpSpPr>
          <p:cNvPr id="33" name="组合 32"/>
          <p:cNvGrpSpPr/>
          <p:nvPr/>
        </p:nvGrpSpPr>
        <p:grpSpPr>
          <a:xfrm>
            <a:off x="4537735" y="984265"/>
            <a:ext cx="366163" cy="409423"/>
            <a:chOff x="3875088" y="1192213"/>
            <a:chExt cx="376238" cy="420688"/>
          </a:xfrm>
          <a:solidFill>
            <a:srgbClr val="157E9F"/>
          </a:solidFill>
        </p:grpSpPr>
        <p:sp>
          <p:nvSpPr>
            <p:cNvPr id="34"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5"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6"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7"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38" name="组合 37"/>
          <p:cNvGrpSpPr/>
          <p:nvPr/>
        </p:nvGrpSpPr>
        <p:grpSpPr>
          <a:xfrm>
            <a:off x="5905050" y="1013620"/>
            <a:ext cx="276554" cy="350712"/>
            <a:chOff x="5280025" y="1222375"/>
            <a:chExt cx="284163" cy="360363"/>
          </a:xfrm>
          <a:solidFill>
            <a:srgbClr val="157E9F"/>
          </a:solidFill>
        </p:grpSpPr>
        <p:sp>
          <p:nvSpPr>
            <p:cNvPr id="39"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2" name="Freeform 15"/>
          <p:cNvSpPr>
            <a:spLocks noEditPoints="1"/>
          </p:cNvSpPr>
          <p:nvPr/>
        </p:nvSpPr>
        <p:spPr bwMode="auto">
          <a:xfrm>
            <a:off x="7183224" y="1003623"/>
            <a:ext cx="365148" cy="352557"/>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157E9F"/>
          </a:solidFill>
          <a:ln>
            <a:noFill/>
          </a:ln>
        </p:spPr>
        <p:txBody>
          <a:bodyPr/>
          <a:lstStyle/>
          <a:p>
            <a:endParaRPr lang="zh-CN" altLang="en-US"/>
          </a:p>
        </p:txBody>
      </p:sp>
      <p:grpSp>
        <p:nvGrpSpPr>
          <p:cNvPr id="43" name="组合 42"/>
          <p:cNvGrpSpPr/>
          <p:nvPr/>
        </p:nvGrpSpPr>
        <p:grpSpPr>
          <a:xfrm>
            <a:off x="8494453" y="984265"/>
            <a:ext cx="336807" cy="380067"/>
            <a:chOff x="7940675" y="1192213"/>
            <a:chExt cx="346075" cy="390525"/>
          </a:xfrm>
          <a:solidFill>
            <a:srgbClr val="157E9F"/>
          </a:solidFill>
        </p:grpSpPr>
        <p:sp>
          <p:nvSpPr>
            <p:cNvPr id="44"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5" name="Freeform 17"/>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46" name="组合 45"/>
          <p:cNvGrpSpPr/>
          <p:nvPr/>
        </p:nvGrpSpPr>
        <p:grpSpPr>
          <a:xfrm>
            <a:off x="9803060" y="1016709"/>
            <a:ext cx="380067" cy="366163"/>
            <a:chOff x="9285288" y="1225550"/>
            <a:chExt cx="390525" cy="376238"/>
          </a:xfrm>
          <a:solidFill>
            <a:srgbClr val="157E9F"/>
          </a:solidFill>
        </p:grpSpPr>
        <p:sp>
          <p:nvSpPr>
            <p:cNvPr id="47"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8"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9"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50" name="Freeform 21"/>
          <p:cNvSpPr>
            <a:spLocks noEditPoints="1"/>
          </p:cNvSpPr>
          <p:nvPr/>
        </p:nvSpPr>
        <p:spPr bwMode="auto">
          <a:xfrm>
            <a:off x="11073937" y="980540"/>
            <a:ext cx="407119" cy="413414"/>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rgbClr val="157E9F"/>
          </a:solidFill>
          <a:ln>
            <a:noFill/>
          </a:ln>
        </p:spPr>
        <p:txBody>
          <a:bodyPr/>
          <a:lstStyle/>
          <a:p>
            <a:endParaRPr lang="zh-CN" altLang="en-US"/>
          </a:p>
        </p:txBody>
      </p:sp>
      <p:sp>
        <p:nvSpPr>
          <p:cNvPr id="51" name="Freeform 22"/>
          <p:cNvSpPr>
            <a:spLocks noEditPoints="1"/>
          </p:cNvSpPr>
          <p:nvPr/>
        </p:nvSpPr>
        <p:spPr bwMode="auto">
          <a:xfrm>
            <a:off x="1901171" y="2415949"/>
            <a:ext cx="392430" cy="365148"/>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rgbClr val="157E9F"/>
          </a:solidFill>
          <a:ln>
            <a:noFill/>
          </a:ln>
        </p:spPr>
        <p:txBody>
          <a:bodyPr/>
          <a:lstStyle/>
          <a:p>
            <a:endParaRPr lang="zh-CN" altLang="en-US"/>
          </a:p>
        </p:txBody>
      </p:sp>
      <p:grpSp>
        <p:nvGrpSpPr>
          <p:cNvPr id="52" name="组合 51"/>
          <p:cNvGrpSpPr/>
          <p:nvPr/>
        </p:nvGrpSpPr>
        <p:grpSpPr>
          <a:xfrm>
            <a:off x="3303287" y="2428830"/>
            <a:ext cx="233294" cy="395518"/>
            <a:chOff x="2606675" y="2676525"/>
            <a:chExt cx="239713" cy="406400"/>
          </a:xfrm>
          <a:solidFill>
            <a:srgbClr val="157E9F"/>
          </a:solidFill>
        </p:grpSpPr>
        <p:sp>
          <p:nvSpPr>
            <p:cNvPr id="53"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4"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55" name="Freeform 25"/>
          <p:cNvSpPr>
            <a:spLocks noEditPoints="1"/>
          </p:cNvSpPr>
          <p:nvPr/>
        </p:nvSpPr>
        <p:spPr bwMode="auto">
          <a:xfrm>
            <a:off x="4536951" y="2457920"/>
            <a:ext cx="367247" cy="337866"/>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rgbClr val="157E9F"/>
          </a:solidFill>
          <a:ln>
            <a:noFill/>
          </a:ln>
        </p:spPr>
        <p:txBody>
          <a:bodyPr/>
          <a:lstStyle/>
          <a:p>
            <a:endParaRPr lang="zh-CN" altLang="en-US"/>
          </a:p>
        </p:txBody>
      </p:sp>
      <p:grpSp>
        <p:nvGrpSpPr>
          <p:cNvPr id="56" name="组合 55"/>
          <p:cNvGrpSpPr/>
          <p:nvPr/>
        </p:nvGrpSpPr>
        <p:grpSpPr>
          <a:xfrm>
            <a:off x="5860246" y="2444280"/>
            <a:ext cx="366163" cy="366163"/>
            <a:chOff x="5233988" y="2692400"/>
            <a:chExt cx="376238" cy="376238"/>
          </a:xfrm>
          <a:solidFill>
            <a:srgbClr val="157E9F"/>
          </a:solidFill>
        </p:grpSpPr>
        <p:sp>
          <p:nvSpPr>
            <p:cNvPr id="57"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8"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59"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0"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1" name="Freeform 30"/>
          <p:cNvSpPr>
            <a:spLocks noEditPoints="1"/>
          </p:cNvSpPr>
          <p:nvPr/>
        </p:nvSpPr>
        <p:spPr bwMode="auto">
          <a:xfrm>
            <a:off x="7160139" y="2501989"/>
            <a:ext cx="411316" cy="249728"/>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157E9F"/>
          </a:solidFill>
          <a:ln>
            <a:noFill/>
          </a:ln>
        </p:spPr>
        <p:txBody>
          <a:bodyPr/>
          <a:lstStyle/>
          <a:p>
            <a:endParaRPr lang="zh-CN" altLang="en-US"/>
          </a:p>
        </p:txBody>
      </p:sp>
      <p:grpSp>
        <p:nvGrpSpPr>
          <p:cNvPr id="62" name="组合 61"/>
          <p:cNvGrpSpPr/>
          <p:nvPr/>
        </p:nvGrpSpPr>
        <p:grpSpPr>
          <a:xfrm>
            <a:off x="8480549" y="2444280"/>
            <a:ext cx="364618" cy="361527"/>
            <a:chOff x="7926388" y="2692400"/>
            <a:chExt cx="374650" cy="371475"/>
          </a:xfrm>
          <a:solidFill>
            <a:srgbClr val="157E9F"/>
          </a:solidFill>
        </p:grpSpPr>
        <p:sp>
          <p:nvSpPr>
            <p:cNvPr id="63" name="Freeform 31"/>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4" name="Freeform 32"/>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5" name="组合 64"/>
          <p:cNvGrpSpPr/>
          <p:nvPr/>
        </p:nvGrpSpPr>
        <p:grpSpPr>
          <a:xfrm>
            <a:off x="9810784" y="2465910"/>
            <a:ext cx="364619" cy="321358"/>
            <a:chOff x="9293225" y="2714625"/>
            <a:chExt cx="374651" cy="330200"/>
          </a:xfrm>
          <a:solidFill>
            <a:srgbClr val="157E9F"/>
          </a:solidFill>
        </p:grpSpPr>
        <p:sp>
          <p:nvSpPr>
            <p:cNvPr id="66" name="Freeform 33"/>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7" name="Freeform 34"/>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8" name="Freeform 35"/>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9" name="组合 68"/>
          <p:cNvGrpSpPr/>
          <p:nvPr/>
        </p:nvGrpSpPr>
        <p:grpSpPr>
          <a:xfrm>
            <a:off x="11056046" y="2597235"/>
            <a:ext cx="438778" cy="88065"/>
            <a:chOff x="10572750" y="2849563"/>
            <a:chExt cx="450851" cy="90488"/>
          </a:xfrm>
          <a:solidFill>
            <a:srgbClr val="157E9F"/>
          </a:solidFill>
        </p:grpSpPr>
        <p:sp>
          <p:nvSpPr>
            <p:cNvPr id="71"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5"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6"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7" name="组合 76"/>
          <p:cNvGrpSpPr/>
          <p:nvPr/>
        </p:nvGrpSpPr>
        <p:grpSpPr>
          <a:xfrm>
            <a:off x="1925157" y="3658641"/>
            <a:ext cx="350714" cy="350712"/>
            <a:chOff x="1190625" y="3940175"/>
            <a:chExt cx="360363" cy="360363"/>
          </a:xfrm>
          <a:solidFill>
            <a:srgbClr val="157E9F"/>
          </a:solidFill>
        </p:grpSpPr>
        <p:sp>
          <p:nvSpPr>
            <p:cNvPr id="83"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4"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85" name="组合 84"/>
          <p:cNvGrpSpPr/>
          <p:nvPr/>
        </p:nvGrpSpPr>
        <p:grpSpPr>
          <a:xfrm>
            <a:off x="3222948" y="3731257"/>
            <a:ext cx="393972" cy="264194"/>
            <a:chOff x="2524125" y="4014788"/>
            <a:chExt cx="404813" cy="271463"/>
          </a:xfrm>
          <a:solidFill>
            <a:srgbClr val="157E9F"/>
          </a:solidFill>
        </p:grpSpPr>
        <p:sp>
          <p:nvSpPr>
            <p:cNvPr id="86"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7"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8"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9" name="Freeform 44"/>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90" name="Freeform 45"/>
          <p:cNvSpPr>
            <a:spLocks noEditPoints="1"/>
          </p:cNvSpPr>
          <p:nvPr/>
        </p:nvSpPr>
        <p:spPr bwMode="auto">
          <a:xfrm>
            <a:off x="4524359" y="3675079"/>
            <a:ext cx="396627" cy="379837"/>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rgbClr val="157E9F"/>
          </a:solidFill>
          <a:ln>
            <a:noFill/>
          </a:ln>
        </p:spPr>
        <p:txBody>
          <a:bodyPr/>
          <a:lstStyle/>
          <a:p>
            <a:endParaRPr lang="zh-CN" altLang="en-US"/>
          </a:p>
        </p:txBody>
      </p:sp>
      <p:sp>
        <p:nvSpPr>
          <p:cNvPr id="91" name="Freeform 46"/>
          <p:cNvSpPr>
            <a:spLocks noEditPoints="1"/>
          </p:cNvSpPr>
          <p:nvPr/>
        </p:nvSpPr>
        <p:spPr bwMode="auto">
          <a:xfrm>
            <a:off x="5861137" y="3679276"/>
            <a:ext cx="365148" cy="367246"/>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rgbClr val="157E9F"/>
          </a:solidFill>
          <a:ln>
            <a:noFill/>
          </a:ln>
        </p:spPr>
        <p:txBody>
          <a:bodyPr/>
          <a:lstStyle/>
          <a:p>
            <a:endParaRPr lang="zh-CN" altLang="en-US"/>
          </a:p>
        </p:txBody>
      </p:sp>
      <p:sp>
        <p:nvSpPr>
          <p:cNvPr id="104" name="Freeform 47"/>
          <p:cNvSpPr>
            <a:spLocks noEditPoints="1"/>
          </p:cNvSpPr>
          <p:nvPr/>
        </p:nvSpPr>
        <p:spPr bwMode="auto">
          <a:xfrm>
            <a:off x="7189519" y="3658291"/>
            <a:ext cx="352557" cy="409217"/>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rgbClr val="157E9F"/>
          </a:solidFill>
          <a:ln>
            <a:noFill/>
          </a:ln>
        </p:spPr>
        <p:txBody>
          <a:bodyPr/>
          <a:lstStyle/>
          <a:p>
            <a:endParaRPr lang="zh-CN" altLang="en-US"/>
          </a:p>
        </p:txBody>
      </p:sp>
      <p:sp>
        <p:nvSpPr>
          <p:cNvPr id="105" name="Freeform 48"/>
          <p:cNvSpPr>
            <a:spLocks noEditPoints="1"/>
          </p:cNvSpPr>
          <p:nvPr/>
        </p:nvSpPr>
        <p:spPr bwMode="auto">
          <a:xfrm>
            <a:off x="8480128" y="3687671"/>
            <a:ext cx="365148" cy="350457"/>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rgbClr val="157E9F"/>
          </a:solidFill>
          <a:ln>
            <a:noFill/>
          </a:ln>
        </p:spPr>
        <p:txBody>
          <a:bodyPr/>
          <a:lstStyle/>
          <a:p>
            <a:endParaRPr lang="zh-CN" altLang="en-US"/>
          </a:p>
        </p:txBody>
      </p:sp>
      <p:sp>
        <p:nvSpPr>
          <p:cNvPr id="106" name="Freeform 49"/>
          <p:cNvSpPr>
            <a:spLocks noEditPoints="1"/>
          </p:cNvSpPr>
          <p:nvPr/>
        </p:nvSpPr>
        <p:spPr bwMode="auto">
          <a:xfrm>
            <a:off x="9819004" y="3675079"/>
            <a:ext cx="335768" cy="379837"/>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157E9F"/>
          </a:solidFill>
          <a:ln>
            <a:noFill/>
          </a:ln>
        </p:spPr>
        <p:txBody>
          <a:bodyPr/>
          <a:lstStyle/>
          <a:p>
            <a:endParaRPr lang="zh-CN" altLang="en-US"/>
          </a:p>
        </p:txBody>
      </p:sp>
      <p:sp>
        <p:nvSpPr>
          <p:cNvPr id="107" name="Freeform 50"/>
          <p:cNvSpPr>
            <a:spLocks noEditPoints="1"/>
          </p:cNvSpPr>
          <p:nvPr/>
        </p:nvSpPr>
        <p:spPr bwMode="auto">
          <a:xfrm>
            <a:off x="11078134" y="3656192"/>
            <a:ext cx="394528" cy="411316"/>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157E9F"/>
          </a:solidFill>
          <a:ln>
            <a:noFill/>
          </a:ln>
        </p:spPr>
        <p:txBody>
          <a:bodyPr/>
          <a:lstStyle/>
          <a:p>
            <a:endParaRPr lang="zh-CN" altLang="en-US"/>
          </a:p>
        </p:txBody>
      </p:sp>
      <p:sp>
        <p:nvSpPr>
          <p:cNvPr id="108" name="Freeform 51"/>
          <p:cNvSpPr>
            <a:spLocks noEditPoints="1"/>
          </p:cNvSpPr>
          <p:nvPr/>
        </p:nvSpPr>
        <p:spPr bwMode="auto">
          <a:xfrm>
            <a:off x="1951536" y="4881745"/>
            <a:ext cx="291699" cy="423907"/>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rgbClr val="157E9F"/>
          </a:solidFill>
          <a:ln>
            <a:noFill/>
          </a:ln>
        </p:spPr>
        <p:txBody>
          <a:bodyPr/>
          <a:lstStyle/>
          <a:p>
            <a:endParaRPr lang="zh-CN" altLang="en-US"/>
          </a:p>
        </p:txBody>
      </p:sp>
      <p:grpSp>
        <p:nvGrpSpPr>
          <p:cNvPr id="109" name="组合 108"/>
          <p:cNvGrpSpPr/>
          <p:nvPr/>
        </p:nvGrpSpPr>
        <p:grpSpPr>
          <a:xfrm>
            <a:off x="3241487" y="4954889"/>
            <a:ext cx="364618" cy="335263"/>
            <a:chOff x="2543175" y="5272088"/>
            <a:chExt cx="374650" cy="344488"/>
          </a:xfrm>
          <a:solidFill>
            <a:srgbClr val="157E9F"/>
          </a:solidFill>
        </p:grpSpPr>
        <p:sp>
          <p:nvSpPr>
            <p:cNvPr id="110"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1"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2"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3"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4"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7"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8"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9"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0"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4"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5"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7"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8"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0"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1"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2" name="Freeform 74"/>
          <p:cNvSpPr>
            <a:spLocks noEditPoints="1"/>
          </p:cNvSpPr>
          <p:nvPr/>
        </p:nvSpPr>
        <p:spPr bwMode="auto">
          <a:xfrm>
            <a:off x="4520162" y="4925816"/>
            <a:ext cx="400824" cy="390330"/>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rgbClr val="157E9F"/>
          </a:solidFill>
          <a:ln>
            <a:noFill/>
          </a:ln>
        </p:spPr>
        <p:txBody>
          <a:bodyPr/>
          <a:lstStyle/>
          <a:p>
            <a:endParaRPr lang="zh-CN" altLang="en-US"/>
          </a:p>
        </p:txBody>
      </p:sp>
      <p:grpSp>
        <p:nvGrpSpPr>
          <p:cNvPr id="133" name="组合 132"/>
          <p:cNvGrpSpPr/>
          <p:nvPr/>
        </p:nvGrpSpPr>
        <p:grpSpPr>
          <a:xfrm>
            <a:off x="5854066" y="4931713"/>
            <a:ext cx="380067" cy="373887"/>
            <a:chOff x="5227638" y="5248275"/>
            <a:chExt cx="390525" cy="384175"/>
          </a:xfrm>
          <a:solidFill>
            <a:srgbClr val="157E9F"/>
          </a:solidFill>
        </p:grpSpPr>
        <p:sp>
          <p:nvSpPr>
            <p:cNvPr id="134" name="Freeform 75"/>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5" name="Freeform 76"/>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6" name="Freeform 77"/>
          <p:cNvSpPr>
            <a:spLocks noEditPoints="1"/>
          </p:cNvSpPr>
          <p:nvPr/>
        </p:nvSpPr>
        <p:spPr bwMode="auto">
          <a:xfrm>
            <a:off x="7206307" y="4946801"/>
            <a:ext cx="321079" cy="367246"/>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rgbClr val="157E9F"/>
          </a:solidFill>
          <a:ln>
            <a:noFill/>
          </a:ln>
        </p:spPr>
        <p:txBody>
          <a:bodyPr/>
          <a:lstStyle/>
          <a:p>
            <a:endParaRPr lang="zh-CN" altLang="en-US"/>
          </a:p>
        </p:txBody>
      </p:sp>
      <p:sp>
        <p:nvSpPr>
          <p:cNvPr id="137" name="Freeform 78"/>
          <p:cNvSpPr>
            <a:spLocks noEditPoints="1"/>
          </p:cNvSpPr>
          <p:nvPr/>
        </p:nvSpPr>
        <p:spPr bwMode="auto">
          <a:xfrm>
            <a:off x="8440255" y="4917421"/>
            <a:ext cx="428104" cy="409217"/>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rgbClr val="157E9F"/>
          </a:solidFill>
          <a:ln>
            <a:noFill/>
          </a:ln>
        </p:spPr>
        <p:txBody>
          <a:bodyPr/>
          <a:lstStyle/>
          <a:p>
            <a:endParaRPr lang="zh-CN" altLang="en-US"/>
          </a:p>
        </p:txBody>
      </p:sp>
      <p:sp>
        <p:nvSpPr>
          <p:cNvPr id="138" name="Freeform 79"/>
          <p:cNvSpPr>
            <a:spLocks noEditPoints="1"/>
          </p:cNvSpPr>
          <p:nvPr/>
        </p:nvSpPr>
        <p:spPr bwMode="auto">
          <a:xfrm>
            <a:off x="9802215" y="4946801"/>
            <a:ext cx="367246" cy="367246"/>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rgbClr val="157E9F"/>
          </a:solidFill>
          <a:ln>
            <a:noFill/>
          </a:ln>
        </p:spPr>
        <p:txBody>
          <a:bodyPr/>
          <a:lstStyle/>
          <a:p>
            <a:endParaRPr lang="zh-CN" altLang="en-US"/>
          </a:p>
        </p:txBody>
      </p:sp>
      <p:sp>
        <p:nvSpPr>
          <p:cNvPr id="139" name="Freeform 80"/>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rgbClr val="157E9F"/>
          </a:solidFill>
          <a:ln>
            <a:noFill/>
          </a:ln>
        </p:spPr>
        <p:txBody>
          <a:bodyPr/>
          <a:lstStyle/>
          <a:p>
            <a:endParaRPr lang="zh-CN" altLang="en-US"/>
          </a:p>
        </p:txBody>
      </p:sp>
      <p:sp>
        <p:nvSpPr>
          <p:cNvPr id="140" name="Freeform 81"/>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rgbClr val="157E9F"/>
          </a:solidFill>
          <a:ln>
            <a:no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5400" dirty="0">
                <a:solidFill>
                  <a:srgbClr val="157E9F"/>
                </a:solidFill>
                <a:latin typeface="方正清刻本悦宋简体" pitchFamily="2" charset="-122"/>
                <a:ea typeface="方正清刻本悦宋简体" pitchFamily="2" charset="-122"/>
              </a:rPr>
              <a:t>赠送可编辑图标</a:t>
            </a:r>
            <a:endParaRPr lang="zh-CN" altLang="en-US" sz="5400" dirty="0">
              <a:solidFill>
                <a:srgbClr val="157E9F"/>
              </a:solidFill>
              <a:latin typeface="方正清刻本悦宋简体" pitchFamily="2" charset="-122"/>
              <a:ea typeface="方正清刻本悦宋简体" pitchFamily="2" charset="-122"/>
            </a:endParaRPr>
          </a:p>
        </p:txBody>
      </p:sp>
      <p:grpSp>
        <p:nvGrpSpPr>
          <p:cNvPr id="94" name="组合 93"/>
          <p:cNvGrpSpPr/>
          <p:nvPr/>
        </p:nvGrpSpPr>
        <p:grpSpPr>
          <a:xfrm>
            <a:off x="1871115" y="1090555"/>
            <a:ext cx="652589" cy="652589"/>
            <a:chOff x="1017588" y="1054100"/>
            <a:chExt cx="690562" cy="690563"/>
          </a:xfrm>
          <a:solidFill>
            <a:srgbClr val="157E9F"/>
          </a:solidFill>
        </p:grpSpPr>
        <p:sp>
          <p:nvSpPr>
            <p:cNvPr id="95"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6"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7"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8"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9"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0"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1"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2"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1" name="组合 140"/>
          <p:cNvGrpSpPr/>
          <p:nvPr/>
        </p:nvGrpSpPr>
        <p:grpSpPr>
          <a:xfrm>
            <a:off x="3236301" y="984041"/>
            <a:ext cx="483066" cy="852115"/>
            <a:chOff x="2462213" y="941388"/>
            <a:chExt cx="511175" cy="901700"/>
          </a:xfrm>
          <a:solidFill>
            <a:srgbClr val="157E9F"/>
          </a:solidFill>
        </p:grpSpPr>
        <p:sp>
          <p:nvSpPr>
            <p:cNvPr id="142"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3" name="Freeform 15"/>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4" name="组合 143"/>
          <p:cNvGrpSpPr/>
          <p:nvPr/>
        </p:nvGrpSpPr>
        <p:grpSpPr>
          <a:xfrm>
            <a:off x="4556480" y="976540"/>
            <a:ext cx="397554" cy="852115"/>
            <a:chOff x="3859213" y="933450"/>
            <a:chExt cx="420688" cy="901700"/>
          </a:xfrm>
          <a:solidFill>
            <a:srgbClr val="157E9F"/>
          </a:solidFill>
        </p:grpSpPr>
        <p:sp>
          <p:nvSpPr>
            <p:cNvPr id="145"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6"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47" name="Freeform 18"/>
          <p:cNvSpPr>
            <a:spLocks noEditPoints="1"/>
          </p:cNvSpPr>
          <p:nvPr/>
        </p:nvSpPr>
        <p:spPr bwMode="auto">
          <a:xfrm>
            <a:off x="5691454" y="1072275"/>
            <a:ext cx="708230" cy="637407"/>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 name="Freeform 19"/>
          <p:cNvSpPr>
            <a:spLocks noEditPoints="1"/>
          </p:cNvSpPr>
          <p:nvPr/>
        </p:nvSpPr>
        <p:spPr bwMode="auto">
          <a:xfrm>
            <a:off x="6897729" y="1197929"/>
            <a:ext cx="852160" cy="381529"/>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9" name="Freeform 20"/>
          <p:cNvSpPr>
            <a:spLocks noEditPoints="1"/>
          </p:cNvSpPr>
          <p:nvPr/>
        </p:nvSpPr>
        <p:spPr bwMode="auto">
          <a:xfrm>
            <a:off x="8401004" y="1104260"/>
            <a:ext cx="509468" cy="596284"/>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 name="组合 149"/>
          <p:cNvGrpSpPr/>
          <p:nvPr/>
        </p:nvGrpSpPr>
        <p:grpSpPr>
          <a:xfrm>
            <a:off x="9441146" y="1161065"/>
            <a:ext cx="793607" cy="454562"/>
            <a:chOff x="9028113" y="1128713"/>
            <a:chExt cx="839787" cy="481013"/>
          </a:xfrm>
          <a:solidFill>
            <a:srgbClr val="157E9F"/>
          </a:solidFill>
        </p:grpSpPr>
        <p:sp>
          <p:nvSpPr>
            <p:cNvPr id="151"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53" name="组合 152"/>
          <p:cNvGrpSpPr/>
          <p:nvPr/>
        </p:nvGrpSpPr>
        <p:grpSpPr>
          <a:xfrm>
            <a:off x="10764326" y="1189569"/>
            <a:ext cx="793607" cy="454562"/>
            <a:chOff x="10428288" y="1158875"/>
            <a:chExt cx="839787" cy="481013"/>
          </a:xfrm>
          <a:solidFill>
            <a:srgbClr val="157E9F"/>
          </a:solidFill>
        </p:grpSpPr>
        <p:sp>
          <p:nvSpPr>
            <p:cNvPr id="154"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5"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56" name="Freeform 25"/>
          <p:cNvSpPr>
            <a:spLocks noEditPoints="1"/>
          </p:cNvSpPr>
          <p:nvPr/>
        </p:nvSpPr>
        <p:spPr bwMode="auto">
          <a:xfrm>
            <a:off x="8229657" y="2516150"/>
            <a:ext cx="852161" cy="35639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7" name="组合 156"/>
          <p:cNvGrpSpPr/>
          <p:nvPr/>
        </p:nvGrpSpPr>
        <p:grpSpPr>
          <a:xfrm>
            <a:off x="1842611" y="2355228"/>
            <a:ext cx="709597" cy="709597"/>
            <a:chOff x="987425" y="2392363"/>
            <a:chExt cx="750888" cy="750888"/>
          </a:xfrm>
          <a:solidFill>
            <a:srgbClr val="157E9F"/>
          </a:solidFill>
        </p:grpSpPr>
        <p:sp>
          <p:nvSpPr>
            <p:cNvPr id="158"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9" name="Freeform 27"/>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0" name="Freeform 28"/>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1" name="Freeform 29"/>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2" name="Freeform 30"/>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63" name="组合 162"/>
          <p:cNvGrpSpPr/>
          <p:nvPr/>
        </p:nvGrpSpPr>
        <p:grpSpPr>
          <a:xfrm>
            <a:off x="3150789" y="2355228"/>
            <a:ext cx="709597" cy="709597"/>
            <a:chOff x="2371725" y="2392363"/>
            <a:chExt cx="750888" cy="750888"/>
          </a:xfrm>
          <a:solidFill>
            <a:srgbClr val="157E9F"/>
          </a:solidFill>
        </p:grpSpPr>
        <p:sp>
          <p:nvSpPr>
            <p:cNvPr id="164"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5"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66" name="Freeform 33"/>
          <p:cNvSpPr>
            <a:spLocks noEditPoints="1"/>
          </p:cNvSpPr>
          <p:nvPr/>
        </p:nvSpPr>
        <p:spPr bwMode="auto">
          <a:xfrm>
            <a:off x="5705162" y="2411058"/>
            <a:ext cx="680814" cy="596284"/>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7" name="组合 166"/>
          <p:cNvGrpSpPr/>
          <p:nvPr/>
        </p:nvGrpSpPr>
        <p:grpSpPr>
          <a:xfrm>
            <a:off x="6940304" y="2355228"/>
            <a:ext cx="765104" cy="681092"/>
            <a:chOff x="6381750" y="2392363"/>
            <a:chExt cx="809625" cy="720725"/>
          </a:xfrm>
          <a:solidFill>
            <a:srgbClr val="157E9F"/>
          </a:solidFill>
        </p:grpSpPr>
        <p:sp>
          <p:nvSpPr>
            <p:cNvPr id="168"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9"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0"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71" name="组合 170"/>
          <p:cNvGrpSpPr/>
          <p:nvPr/>
        </p:nvGrpSpPr>
        <p:grpSpPr>
          <a:xfrm>
            <a:off x="4463468" y="2340225"/>
            <a:ext cx="709597" cy="711096"/>
            <a:chOff x="3760788" y="2376488"/>
            <a:chExt cx="750887" cy="752475"/>
          </a:xfrm>
          <a:solidFill>
            <a:srgbClr val="157E9F"/>
          </a:solidFill>
        </p:grpSpPr>
        <p:sp>
          <p:nvSpPr>
            <p:cNvPr id="172"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3"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4"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5"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76" name="组合 175"/>
          <p:cNvGrpSpPr/>
          <p:nvPr/>
        </p:nvGrpSpPr>
        <p:grpSpPr>
          <a:xfrm>
            <a:off x="9525157" y="2439240"/>
            <a:ext cx="681092" cy="597082"/>
            <a:chOff x="9117013" y="2481263"/>
            <a:chExt cx="720725" cy="631825"/>
          </a:xfrm>
          <a:solidFill>
            <a:srgbClr val="157E9F"/>
          </a:solidFill>
        </p:grpSpPr>
        <p:sp>
          <p:nvSpPr>
            <p:cNvPr id="177"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8"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9"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0"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1" name="Freeform 45"/>
          <p:cNvSpPr>
            <a:spLocks noEditPoints="1"/>
          </p:cNvSpPr>
          <p:nvPr/>
        </p:nvSpPr>
        <p:spPr bwMode="auto">
          <a:xfrm>
            <a:off x="10799846" y="2367651"/>
            <a:ext cx="708230" cy="71279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82" name="组合 181"/>
          <p:cNvGrpSpPr/>
          <p:nvPr/>
        </p:nvGrpSpPr>
        <p:grpSpPr>
          <a:xfrm>
            <a:off x="1863613" y="3640903"/>
            <a:ext cx="709597" cy="709597"/>
            <a:chOff x="1009650" y="3752850"/>
            <a:chExt cx="750888" cy="750888"/>
          </a:xfrm>
          <a:solidFill>
            <a:srgbClr val="157E9F"/>
          </a:solidFill>
        </p:grpSpPr>
        <p:sp>
          <p:nvSpPr>
            <p:cNvPr id="183"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4"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5"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86" name="组合 185"/>
          <p:cNvGrpSpPr/>
          <p:nvPr/>
        </p:nvGrpSpPr>
        <p:grpSpPr>
          <a:xfrm>
            <a:off x="3137288" y="3654405"/>
            <a:ext cx="709597" cy="711096"/>
            <a:chOff x="2357438" y="3767138"/>
            <a:chExt cx="750888" cy="752475"/>
          </a:xfrm>
          <a:solidFill>
            <a:srgbClr val="157E9F"/>
          </a:solidFill>
        </p:grpSpPr>
        <p:sp>
          <p:nvSpPr>
            <p:cNvPr id="187"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8" name="Freeform 50"/>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9" name="Freeform 51"/>
          <p:cNvSpPr>
            <a:spLocks noEditPoints="1"/>
          </p:cNvSpPr>
          <p:nvPr/>
        </p:nvSpPr>
        <p:spPr bwMode="auto">
          <a:xfrm>
            <a:off x="4485179" y="3619618"/>
            <a:ext cx="568868" cy="737929"/>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52"/>
          <p:cNvSpPr>
            <a:spLocks noEditPoints="1"/>
          </p:cNvSpPr>
          <p:nvPr/>
        </p:nvSpPr>
        <p:spPr bwMode="auto">
          <a:xfrm>
            <a:off x="5762276" y="3619618"/>
            <a:ext cx="566584" cy="737929"/>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91" name="组合 190"/>
          <p:cNvGrpSpPr/>
          <p:nvPr/>
        </p:nvGrpSpPr>
        <p:grpSpPr>
          <a:xfrm>
            <a:off x="6982311" y="3739916"/>
            <a:ext cx="681092" cy="483066"/>
            <a:chOff x="6426200" y="3857625"/>
            <a:chExt cx="720725" cy="511175"/>
          </a:xfrm>
          <a:solidFill>
            <a:srgbClr val="157E9F"/>
          </a:solidFill>
        </p:grpSpPr>
        <p:sp>
          <p:nvSpPr>
            <p:cNvPr id="192"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3"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4"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5" name="组合 194"/>
          <p:cNvGrpSpPr/>
          <p:nvPr/>
        </p:nvGrpSpPr>
        <p:grpSpPr>
          <a:xfrm>
            <a:off x="8287487" y="3661905"/>
            <a:ext cx="652589" cy="682593"/>
            <a:chOff x="7807325" y="3775075"/>
            <a:chExt cx="690563" cy="722313"/>
          </a:xfrm>
          <a:solidFill>
            <a:srgbClr val="157E9F"/>
          </a:solidFill>
        </p:grpSpPr>
        <p:sp>
          <p:nvSpPr>
            <p:cNvPr id="196"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7"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8"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9" name="组合 198"/>
          <p:cNvGrpSpPr/>
          <p:nvPr/>
        </p:nvGrpSpPr>
        <p:grpSpPr>
          <a:xfrm>
            <a:off x="9483151" y="3817927"/>
            <a:ext cx="852116" cy="369051"/>
            <a:chOff x="9072563" y="3940175"/>
            <a:chExt cx="901700" cy="390525"/>
          </a:xfrm>
          <a:solidFill>
            <a:srgbClr val="157E9F"/>
          </a:solidFill>
        </p:grpSpPr>
        <p:sp>
          <p:nvSpPr>
            <p:cNvPr id="200"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1"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02" name="Freeform 61"/>
          <p:cNvSpPr>
            <a:spLocks noEditPoints="1"/>
          </p:cNvSpPr>
          <p:nvPr/>
        </p:nvSpPr>
        <p:spPr bwMode="auto">
          <a:xfrm>
            <a:off x="10820407" y="3555649"/>
            <a:ext cx="683100" cy="822460"/>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03" name="组合 202"/>
          <p:cNvGrpSpPr/>
          <p:nvPr/>
        </p:nvGrpSpPr>
        <p:grpSpPr>
          <a:xfrm>
            <a:off x="1788603" y="4833565"/>
            <a:ext cx="852116" cy="853616"/>
            <a:chOff x="930275" y="5014913"/>
            <a:chExt cx="901700" cy="903287"/>
          </a:xfrm>
          <a:solidFill>
            <a:srgbClr val="157E9F"/>
          </a:solidFill>
        </p:grpSpPr>
        <p:sp>
          <p:nvSpPr>
            <p:cNvPr id="204"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5"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6"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7"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8"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9" name="Freeform 67"/>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0" name="Freeform 68"/>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1" name="Freeform 69"/>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2" name="Freeform 70"/>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13" name="Freeform 71"/>
          <p:cNvSpPr>
            <a:spLocks noEditPoints="1"/>
          </p:cNvSpPr>
          <p:nvPr/>
        </p:nvSpPr>
        <p:spPr bwMode="auto">
          <a:xfrm>
            <a:off x="3208080" y="4940124"/>
            <a:ext cx="708230" cy="708230"/>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4" name="组合 213"/>
          <p:cNvGrpSpPr/>
          <p:nvPr/>
        </p:nvGrpSpPr>
        <p:grpSpPr>
          <a:xfrm>
            <a:off x="4434964" y="4919076"/>
            <a:ext cx="681092" cy="682593"/>
            <a:chOff x="3730625" y="5105400"/>
            <a:chExt cx="720725" cy="722313"/>
          </a:xfrm>
          <a:solidFill>
            <a:srgbClr val="157E9F"/>
          </a:solidFill>
        </p:grpSpPr>
        <p:sp>
          <p:nvSpPr>
            <p:cNvPr id="215"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6"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7"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8" name="Freeform 75"/>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9" name="Freeform 76"/>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20" name="Freeform 77"/>
          <p:cNvSpPr>
            <a:spLocks noEditPoints="1"/>
          </p:cNvSpPr>
          <p:nvPr/>
        </p:nvSpPr>
        <p:spPr bwMode="auto">
          <a:xfrm>
            <a:off x="5691454" y="4876155"/>
            <a:ext cx="708230" cy="710514"/>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1" name="Freeform 78"/>
          <p:cNvSpPr>
            <a:spLocks noEditPoints="1"/>
          </p:cNvSpPr>
          <p:nvPr/>
        </p:nvSpPr>
        <p:spPr bwMode="auto">
          <a:xfrm>
            <a:off x="7066790" y="4791623"/>
            <a:ext cx="568868" cy="85216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2" name="Freeform 79"/>
          <p:cNvSpPr>
            <a:spLocks noEditPoints="1"/>
          </p:cNvSpPr>
          <p:nvPr/>
        </p:nvSpPr>
        <p:spPr bwMode="auto">
          <a:xfrm>
            <a:off x="8245650" y="4924131"/>
            <a:ext cx="680814" cy="609992"/>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23" name="组合 222"/>
          <p:cNvGrpSpPr/>
          <p:nvPr/>
        </p:nvGrpSpPr>
        <p:grpSpPr>
          <a:xfrm>
            <a:off x="9540159" y="4905575"/>
            <a:ext cx="681092" cy="681092"/>
            <a:chOff x="9132888" y="5091113"/>
            <a:chExt cx="720725" cy="720725"/>
          </a:xfrm>
          <a:solidFill>
            <a:srgbClr val="157E9F"/>
          </a:solidFill>
        </p:grpSpPr>
        <p:sp>
          <p:nvSpPr>
            <p:cNvPr id="224"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5" name="Freeform 81"/>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6" name="组合 225"/>
          <p:cNvGrpSpPr/>
          <p:nvPr/>
        </p:nvGrpSpPr>
        <p:grpSpPr>
          <a:xfrm>
            <a:off x="10860338" y="4830564"/>
            <a:ext cx="652589" cy="766604"/>
            <a:chOff x="10529888" y="5011738"/>
            <a:chExt cx="690563" cy="811212"/>
          </a:xfrm>
          <a:solidFill>
            <a:srgbClr val="157E9F"/>
          </a:solidFill>
        </p:grpSpPr>
        <p:sp>
          <p:nvSpPr>
            <p:cNvPr id="227"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8" name="Freeform 83"/>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9"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0"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1"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itchFamily="2" charset="-122"/>
                <a:ea typeface="方正清刻本悦宋简体" pitchFamily="2" charset="-122"/>
              </a:rPr>
              <a:t>研究背景</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选题背景概述</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选题意义概述</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国内外研究现状</a:t>
            </a:r>
            <a:endParaRPr lang="zh-CN" altLang="en-US" sz="2400" dirty="0">
              <a:solidFill>
                <a:schemeClr val="bg1"/>
              </a:solidFill>
            </a:endParaRPr>
          </a:p>
        </p:txBody>
      </p:sp>
      <p:pic>
        <p:nvPicPr>
          <p:cNvPr id="5" name="图片 4"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5400" dirty="0">
                <a:solidFill>
                  <a:srgbClr val="157E9F"/>
                </a:solidFill>
                <a:latin typeface="方正清刻本悦宋简体" pitchFamily="2" charset="-122"/>
                <a:ea typeface="方正清刻本悦宋简体" pitchFamily="2" charset="-122"/>
              </a:rPr>
              <a:t>赠送可编辑图标</a:t>
            </a:r>
            <a:endParaRPr lang="zh-CN" altLang="en-US" sz="5400" dirty="0">
              <a:solidFill>
                <a:srgbClr val="157E9F"/>
              </a:solidFill>
              <a:latin typeface="方正清刻本悦宋简体" pitchFamily="2" charset="-122"/>
              <a:ea typeface="方正清刻本悦宋简体" pitchFamily="2" charset="-122"/>
            </a:endParaRPr>
          </a:p>
        </p:txBody>
      </p:sp>
      <p:sp>
        <p:nvSpPr>
          <p:cNvPr id="104" name="Freeform 5"/>
          <p:cNvSpPr>
            <a:spLocks noEditPoints="1"/>
          </p:cNvSpPr>
          <p:nvPr/>
        </p:nvSpPr>
        <p:spPr bwMode="auto">
          <a:xfrm>
            <a:off x="3161794" y="1028700"/>
            <a:ext cx="631946" cy="749572"/>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5" name="组合 104"/>
          <p:cNvGrpSpPr/>
          <p:nvPr/>
        </p:nvGrpSpPr>
        <p:grpSpPr>
          <a:xfrm>
            <a:off x="4484578" y="1073627"/>
            <a:ext cx="574395" cy="689882"/>
            <a:chOff x="3806825" y="1065213"/>
            <a:chExt cx="600075" cy="720725"/>
          </a:xfrm>
          <a:solidFill>
            <a:srgbClr val="157E9F"/>
          </a:solidFill>
        </p:grpSpPr>
        <p:sp>
          <p:nvSpPr>
            <p:cNvPr id="106" name="Freeform 6"/>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7" name="Freeform 7"/>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08" name="组合 107"/>
          <p:cNvGrpSpPr/>
          <p:nvPr/>
        </p:nvGrpSpPr>
        <p:grpSpPr>
          <a:xfrm>
            <a:off x="5777727" y="1058432"/>
            <a:ext cx="574395" cy="691400"/>
            <a:chOff x="5157788" y="1049338"/>
            <a:chExt cx="600075" cy="722312"/>
          </a:xfrm>
          <a:solidFill>
            <a:srgbClr val="157E9F"/>
          </a:solidFill>
        </p:grpSpPr>
        <p:sp>
          <p:nvSpPr>
            <p:cNvPr id="109" name="Freeform 8"/>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0" name="Freeform 9"/>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1" name="Freeform 10"/>
          <p:cNvSpPr>
            <a:spLocks noEditPoints="1"/>
          </p:cNvSpPr>
          <p:nvPr/>
        </p:nvSpPr>
        <p:spPr bwMode="auto">
          <a:xfrm>
            <a:off x="9561976" y="2343332"/>
            <a:ext cx="774941" cy="73573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1"/>
          <p:cNvSpPr>
            <a:spLocks noEditPoints="1"/>
          </p:cNvSpPr>
          <p:nvPr/>
        </p:nvSpPr>
        <p:spPr bwMode="auto">
          <a:xfrm>
            <a:off x="6999597" y="1072522"/>
            <a:ext cx="719588" cy="664235"/>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3" name="组合 112"/>
          <p:cNvGrpSpPr/>
          <p:nvPr/>
        </p:nvGrpSpPr>
        <p:grpSpPr>
          <a:xfrm>
            <a:off x="6928037" y="2454910"/>
            <a:ext cx="861594" cy="518172"/>
            <a:chOff x="6359525" y="2508250"/>
            <a:chExt cx="900113" cy="541338"/>
          </a:xfrm>
          <a:solidFill>
            <a:srgbClr val="157E9F"/>
          </a:solidFill>
        </p:grpSpPr>
        <p:sp>
          <p:nvSpPr>
            <p:cNvPr id="114"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7" name="Freeform 15"/>
          <p:cNvSpPr>
            <a:spLocks noEditPoints="1"/>
          </p:cNvSpPr>
          <p:nvPr/>
        </p:nvSpPr>
        <p:spPr bwMode="auto">
          <a:xfrm>
            <a:off x="1837936" y="2366396"/>
            <a:ext cx="691912" cy="689606"/>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16"/>
          <p:cNvSpPr>
            <a:spLocks noEditPoints="1"/>
          </p:cNvSpPr>
          <p:nvPr/>
        </p:nvSpPr>
        <p:spPr bwMode="auto">
          <a:xfrm>
            <a:off x="1826404" y="3646433"/>
            <a:ext cx="717282" cy="719588"/>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9" name="组合 118"/>
          <p:cNvGrpSpPr/>
          <p:nvPr/>
        </p:nvGrpSpPr>
        <p:grpSpPr>
          <a:xfrm>
            <a:off x="3118491" y="3646249"/>
            <a:ext cx="718754" cy="718754"/>
            <a:chOff x="2379663" y="3752850"/>
            <a:chExt cx="750888" cy="750888"/>
          </a:xfrm>
          <a:solidFill>
            <a:srgbClr val="157E9F"/>
          </a:solidFill>
        </p:grpSpPr>
        <p:sp>
          <p:nvSpPr>
            <p:cNvPr id="120"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Freeform 20"/>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4" name="组合 123"/>
          <p:cNvGrpSpPr/>
          <p:nvPr/>
        </p:nvGrpSpPr>
        <p:grpSpPr>
          <a:xfrm>
            <a:off x="4440511" y="3646249"/>
            <a:ext cx="661011" cy="718754"/>
            <a:chOff x="3760788" y="3752850"/>
            <a:chExt cx="690563" cy="750888"/>
          </a:xfrm>
          <a:solidFill>
            <a:srgbClr val="157E9F"/>
          </a:solidFill>
        </p:grpSpPr>
        <p:sp>
          <p:nvSpPr>
            <p:cNvPr id="125"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Freeform 22"/>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7" name="组合 126"/>
          <p:cNvGrpSpPr/>
          <p:nvPr/>
        </p:nvGrpSpPr>
        <p:grpSpPr>
          <a:xfrm>
            <a:off x="5706307" y="3646249"/>
            <a:ext cx="718754" cy="718754"/>
            <a:chOff x="5083175" y="3752850"/>
            <a:chExt cx="750888" cy="750888"/>
          </a:xfrm>
          <a:solidFill>
            <a:srgbClr val="157E9F"/>
          </a:solidFill>
        </p:grpSpPr>
        <p:sp>
          <p:nvSpPr>
            <p:cNvPr id="128" name="Freeform 23"/>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Freeform 24"/>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30" name="组合 129"/>
          <p:cNvGrpSpPr/>
          <p:nvPr/>
        </p:nvGrpSpPr>
        <p:grpSpPr>
          <a:xfrm>
            <a:off x="7013132" y="3659926"/>
            <a:ext cx="689882" cy="691402"/>
            <a:chOff x="6448425" y="3767138"/>
            <a:chExt cx="720725" cy="722313"/>
          </a:xfrm>
          <a:solidFill>
            <a:srgbClr val="157E9F"/>
          </a:solidFill>
        </p:grpSpPr>
        <p:sp>
          <p:nvSpPr>
            <p:cNvPr id="131"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2" name="Freeform 26"/>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3" name="Freeform 27"/>
          <p:cNvSpPr>
            <a:spLocks noEditPoints="1"/>
          </p:cNvSpPr>
          <p:nvPr/>
        </p:nvSpPr>
        <p:spPr bwMode="auto">
          <a:xfrm>
            <a:off x="8314229" y="2361783"/>
            <a:ext cx="678073" cy="680381"/>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4" name="组合 133"/>
          <p:cNvGrpSpPr/>
          <p:nvPr/>
        </p:nvGrpSpPr>
        <p:grpSpPr>
          <a:xfrm>
            <a:off x="8379220" y="3646249"/>
            <a:ext cx="545524" cy="718754"/>
            <a:chOff x="7875588" y="3752850"/>
            <a:chExt cx="569913" cy="750888"/>
          </a:xfrm>
          <a:solidFill>
            <a:srgbClr val="157E9F"/>
          </a:solidFill>
        </p:grpSpPr>
        <p:sp>
          <p:nvSpPr>
            <p:cNvPr id="135"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6"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37" name="Freeform 30"/>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8" name="Freeform 31"/>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9" name="Freeform 32"/>
          <p:cNvSpPr>
            <a:spLocks noEditPoints="1"/>
          </p:cNvSpPr>
          <p:nvPr/>
        </p:nvSpPr>
        <p:spPr bwMode="auto">
          <a:xfrm>
            <a:off x="8293471" y="1171695"/>
            <a:ext cx="717282" cy="488951"/>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40" name="组合 139"/>
          <p:cNvGrpSpPr/>
          <p:nvPr/>
        </p:nvGrpSpPr>
        <p:grpSpPr>
          <a:xfrm>
            <a:off x="9600950" y="1091862"/>
            <a:ext cx="689882" cy="647334"/>
            <a:chOff x="9151938" y="1084263"/>
            <a:chExt cx="720725" cy="676275"/>
          </a:xfrm>
          <a:solidFill>
            <a:srgbClr val="157E9F"/>
          </a:solidFill>
        </p:grpSpPr>
        <p:sp>
          <p:nvSpPr>
            <p:cNvPr id="232"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3"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34" name="Freeform 35"/>
          <p:cNvSpPr>
            <a:spLocks noEditPoints="1"/>
          </p:cNvSpPr>
          <p:nvPr/>
        </p:nvSpPr>
        <p:spPr bwMode="auto">
          <a:xfrm>
            <a:off x="1932497" y="1058684"/>
            <a:ext cx="502789" cy="691912"/>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 name="Freeform 36"/>
          <p:cNvSpPr>
            <a:spLocks noEditPoints="1"/>
          </p:cNvSpPr>
          <p:nvPr/>
        </p:nvSpPr>
        <p:spPr bwMode="auto">
          <a:xfrm>
            <a:off x="1752600" y="5027949"/>
            <a:ext cx="862583" cy="546611"/>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6" name="Freeform 37"/>
          <p:cNvSpPr>
            <a:spLocks noEditPoints="1"/>
          </p:cNvSpPr>
          <p:nvPr/>
        </p:nvSpPr>
        <p:spPr bwMode="auto">
          <a:xfrm>
            <a:off x="5691884" y="4984129"/>
            <a:ext cx="774941" cy="631946"/>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7" name="组合 236"/>
          <p:cNvGrpSpPr/>
          <p:nvPr/>
        </p:nvGrpSpPr>
        <p:grpSpPr>
          <a:xfrm>
            <a:off x="3053150" y="5012337"/>
            <a:ext cx="863112" cy="547042"/>
            <a:chOff x="2311400" y="5180013"/>
            <a:chExt cx="901700" cy="571500"/>
          </a:xfrm>
          <a:solidFill>
            <a:srgbClr val="157E9F"/>
          </a:solidFill>
        </p:grpSpPr>
        <p:sp>
          <p:nvSpPr>
            <p:cNvPr id="238"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9"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40" name="Freeform 40"/>
          <p:cNvSpPr>
            <a:spLocks noEditPoints="1"/>
          </p:cNvSpPr>
          <p:nvPr/>
        </p:nvSpPr>
        <p:spPr bwMode="auto">
          <a:xfrm>
            <a:off x="6999597" y="4926469"/>
            <a:ext cx="719588" cy="719588"/>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1" name="Freeform 41"/>
          <p:cNvSpPr>
            <a:spLocks noEditPoints="1"/>
          </p:cNvSpPr>
          <p:nvPr/>
        </p:nvSpPr>
        <p:spPr bwMode="auto">
          <a:xfrm>
            <a:off x="10895059" y="1120955"/>
            <a:ext cx="689606" cy="590431"/>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2" name="Freeform 42"/>
          <p:cNvSpPr>
            <a:spLocks noEditPoints="1"/>
          </p:cNvSpPr>
          <p:nvPr/>
        </p:nvSpPr>
        <p:spPr bwMode="auto">
          <a:xfrm>
            <a:off x="3117972" y="2481714"/>
            <a:ext cx="719588" cy="458969"/>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3" name="组合 242"/>
          <p:cNvGrpSpPr/>
          <p:nvPr/>
        </p:nvGrpSpPr>
        <p:grpSpPr>
          <a:xfrm>
            <a:off x="4411639" y="5012337"/>
            <a:ext cx="718754" cy="547042"/>
            <a:chOff x="3730625" y="5180013"/>
            <a:chExt cx="750888" cy="571500"/>
          </a:xfrm>
          <a:solidFill>
            <a:srgbClr val="157E9F"/>
          </a:solidFill>
        </p:grpSpPr>
        <p:sp>
          <p:nvSpPr>
            <p:cNvPr id="244"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5"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6"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47" name="组合 246"/>
          <p:cNvGrpSpPr/>
          <p:nvPr/>
        </p:nvGrpSpPr>
        <p:grpSpPr>
          <a:xfrm>
            <a:off x="10880422" y="2354618"/>
            <a:ext cx="718754" cy="718754"/>
            <a:chOff x="10488613" y="2403475"/>
            <a:chExt cx="750888" cy="750888"/>
          </a:xfrm>
          <a:solidFill>
            <a:srgbClr val="157E9F"/>
          </a:solidFill>
        </p:grpSpPr>
        <p:sp>
          <p:nvSpPr>
            <p:cNvPr id="248"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9" name="Freeform 47"/>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50" name="组合 249"/>
          <p:cNvGrpSpPr/>
          <p:nvPr/>
        </p:nvGrpSpPr>
        <p:grpSpPr>
          <a:xfrm>
            <a:off x="10883461" y="3646249"/>
            <a:ext cx="718754" cy="718754"/>
            <a:chOff x="10491788" y="3752850"/>
            <a:chExt cx="750888" cy="750888"/>
          </a:xfrm>
          <a:solidFill>
            <a:srgbClr val="157E9F"/>
          </a:solidFill>
        </p:grpSpPr>
        <p:sp>
          <p:nvSpPr>
            <p:cNvPr id="251"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2"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53" name="组合 252"/>
          <p:cNvGrpSpPr/>
          <p:nvPr/>
        </p:nvGrpSpPr>
        <p:grpSpPr>
          <a:xfrm>
            <a:off x="9585753" y="4927242"/>
            <a:ext cx="718754" cy="718754"/>
            <a:chOff x="9136063" y="5091113"/>
            <a:chExt cx="750888" cy="750888"/>
          </a:xfrm>
          <a:solidFill>
            <a:srgbClr val="157E9F"/>
          </a:solidFill>
        </p:grpSpPr>
        <p:sp>
          <p:nvSpPr>
            <p:cNvPr id="254"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5" name="Freeform 51"/>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6"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57" name="Freeform 53"/>
          <p:cNvSpPr>
            <a:spLocks noEditPoints="1"/>
          </p:cNvSpPr>
          <p:nvPr/>
        </p:nvSpPr>
        <p:spPr bwMode="auto">
          <a:xfrm>
            <a:off x="10881221" y="5011805"/>
            <a:ext cx="721895" cy="544304"/>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58" name="组合 257"/>
          <p:cNvGrpSpPr/>
          <p:nvPr/>
        </p:nvGrpSpPr>
        <p:grpSpPr>
          <a:xfrm>
            <a:off x="9590312" y="3760216"/>
            <a:ext cx="718754" cy="489300"/>
            <a:chOff x="9140825" y="3871913"/>
            <a:chExt cx="750888" cy="511175"/>
          </a:xfrm>
          <a:solidFill>
            <a:srgbClr val="157E9F"/>
          </a:solidFill>
        </p:grpSpPr>
        <p:sp>
          <p:nvSpPr>
            <p:cNvPr id="259" name="Freeform 54"/>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0"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61" name="Freeform 56"/>
          <p:cNvSpPr>
            <a:spLocks noEditPoints="1"/>
          </p:cNvSpPr>
          <p:nvPr/>
        </p:nvSpPr>
        <p:spPr bwMode="auto">
          <a:xfrm>
            <a:off x="4485652" y="2343332"/>
            <a:ext cx="661928" cy="66193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2" name="Freeform 57"/>
          <p:cNvSpPr>
            <a:spLocks noEditPoints="1"/>
          </p:cNvSpPr>
          <p:nvPr/>
        </p:nvSpPr>
        <p:spPr bwMode="auto">
          <a:xfrm>
            <a:off x="5807202" y="2394072"/>
            <a:ext cx="516627" cy="631946"/>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3" name="组合 262"/>
          <p:cNvGrpSpPr/>
          <p:nvPr/>
        </p:nvGrpSpPr>
        <p:grpSpPr>
          <a:xfrm>
            <a:off x="8392896" y="4940916"/>
            <a:ext cx="518172" cy="691402"/>
            <a:chOff x="7889875" y="5105400"/>
            <a:chExt cx="541338" cy="722313"/>
          </a:xfrm>
          <a:solidFill>
            <a:srgbClr val="157E9F"/>
          </a:solidFill>
        </p:grpSpPr>
        <p:sp>
          <p:nvSpPr>
            <p:cNvPr id="264"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5"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6"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7"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8"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9"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0"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1"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2"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3"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3" name="矩形 1772"/>
          <p:cNvSpPr/>
          <p:nvPr/>
        </p:nvSpPr>
        <p:spPr>
          <a:xfrm>
            <a:off x="1964575" y="1761203"/>
            <a:ext cx="8174327" cy="2047168"/>
          </a:xfrm>
          <a:prstGeom prst="rect">
            <a:avLst/>
          </a:prstGeom>
          <a:blipFill rotWithShape="1">
            <a:blip r:embed="rId1"/>
            <a:srcRect/>
            <a:stretch>
              <a:fillRect t="-97244" b="-9014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74" name="矩形 1773"/>
          <p:cNvSpPr/>
          <p:nvPr/>
        </p:nvSpPr>
        <p:spPr>
          <a:xfrm>
            <a:off x="1964575" y="1761203"/>
            <a:ext cx="2634562" cy="2048729"/>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5" name="矩形 1774"/>
          <p:cNvSpPr/>
          <p:nvPr/>
        </p:nvSpPr>
        <p:spPr>
          <a:xfrm>
            <a:off x="1964575" y="3924661"/>
            <a:ext cx="2634562" cy="2048729"/>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6" name="矩形 1775"/>
          <p:cNvSpPr/>
          <p:nvPr/>
        </p:nvSpPr>
        <p:spPr>
          <a:xfrm>
            <a:off x="4734457" y="3924661"/>
            <a:ext cx="2634562" cy="2048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7" name="矩形 1776"/>
          <p:cNvSpPr/>
          <p:nvPr/>
        </p:nvSpPr>
        <p:spPr>
          <a:xfrm>
            <a:off x="7504339" y="3924661"/>
            <a:ext cx="2634562" cy="204872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8" name="文本框 1777"/>
          <p:cNvSpPr txBox="1"/>
          <p:nvPr/>
        </p:nvSpPr>
        <p:spPr>
          <a:xfrm>
            <a:off x="2614037" y="1943551"/>
            <a:ext cx="1653163" cy="707886"/>
          </a:xfrm>
          <a:prstGeom prst="rect">
            <a:avLst/>
          </a:prstGeom>
          <a:noFill/>
        </p:spPr>
        <p:txBody>
          <a:bodyPr wrap="square" rtlCol="0">
            <a:spAutoFit/>
          </a:bodyPr>
          <a:lstStyle/>
          <a:p>
            <a:r>
              <a:rPr lang="en-US" altLang="zh-CN" sz="4000" dirty="0" smtClean="0">
                <a:solidFill>
                  <a:schemeClr val="bg1"/>
                </a:solidFill>
              </a:rPr>
              <a:t>6,000</a:t>
            </a:r>
            <a:endParaRPr lang="zh-CN" altLang="en-US" sz="4000" dirty="0">
              <a:solidFill>
                <a:schemeClr val="bg1"/>
              </a:solidFill>
            </a:endParaRPr>
          </a:p>
        </p:txBody>
      </p:sp>
      <p:cxnSp>
        <p:nvCxnSpPr>
          <p:cNvPr id="1779" name="直接连接符 1778"/>
          <p:cNvCxnSpPr/>
          <p:nvPr/>
        </p:nvCxnSpPr>
        <p:spPr>
          <a:xfrm>
            <a:off x="2775962" y="2575237"/>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0" name="TextBox 18"/>
          <p:cNvSpPr txBox="1"/>
          <p:nvPr/>
        </p:nvSpPr>
        <p:spPr>
          <a:xfrm>
            <a:off x="2195512" y="2689966"/>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1781" name="文本框 1780"/>
          <p:cNvSpPr txBox="1"/>
          <p:nvPr/>
        </p:nvSpPr>
        <p:spPr>
          <a:xfrm>
            <a:off x="2614037" y="4029248"/>
            <a:ext cx="1653163" cy="707886"/>
          </a:xfrm>
          <a:prstGeom prst="rect">
            <a:avLst/>
          </a:prstGeom>
          <a:noFill/>
        </p:spPr>
        <p:txBody>
          <a:bodyPr wrap="square" rtlCol="0">
            <a:spAutoFit/>
          </a:bodyPr>
          <a:lstStyle/>
          <a:p>
            <a:r>
              <a:rPr lang="en-US" altLang="zh-CN" sz="4000" dirty="0" smtClean="0">
                <a:solidFill>
                  <a:schemeClr val="bg1"/>
                </a:solidFill>
              </a:rPr>
              <a:t>4,800</a:t>
            </a:r>
            <a:endParaRPr lang="zh-CN" altLang="en-US" sz="4000" dirty="0">
              <a:solidFill>
                <a:schemeClr val="bg1"/>
              </a:solidFill>
            </a:endParaRPr>
          </a:p>
        </p:txBody>
      </p:sp>
      <p:cxnSp>
        <p:nvCxnSpPr>
          <p:cNvPr id="1782" name="直接连接符 1781"/>
          <p:cNvCxnSpPr/>
          <p:nvPr/>
        </p:nvCxnSpPr>
        <p:spPr>
          <a:xfrm>
            <a:off x="2775962" y="4660934"/>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3" name="TextBox 18"/>
          <p:cNvSpPr txBox="1"/>
          <p:nvPr/>
        </p:nvSpPr>
        <p:spPr>
          <a:xfrm>
            <a:off x="2195512" y="4775663"/>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1784" name="文本框 1783"/>
          <p:cNvSpPr txBox="1"/>
          <p:nvPr/>
        </p:nvSpPr>
        <p:spPr>
          <a:xfrm>
            <a:off x="5373287" y="4029248"/>
            <a:ext cx="1653163" cy="707886"/>
          </a:xfrm>
          <a:prstGeom prst="rect">
            <a:avLst/>
          </a:prstGeom>
          <a:noFill/>
        </p:spPr>
        <p:txBody>
          <a:bodyPr wrap="square" rtlCol="0">
            <a:spAutoFit/>
          </a:bodyPr>
          <a:lstStyle/>
          <a:p>
            <a:r>
              <a:rPr lang="en-US" altLang="zh-CN" sz="4000" dirty="0" smtClean="0">
                <a:solidFill>
                  <a:schemeClr val="bg1"/>
                </a:solidFill>
              </a:rPr>
              <a:t>8,200</a:t>
            </a:r>
            <a:endParaRPr lang="zh-CN" altLang="en-US" sz="4000" dirty="0">
              <a:solidFill>
                <a:schemeClr val="bg1"/>
              </a:solidFill>
            </a:endParaRPr>
          </a:p>
        </p:txBody>
      </p:sp>
      <p:cxnSp>
        <p:nvCxnSpPr>
          <p:cNvPr id="1785" name="直接连接符 1784"/>
          <p:cNvCxnSpPr/>
          <p:nvPr/>
        </p:nvCxnSpPr>
        <p:spPr>
          <a:xfrm>
            <a:off x="5535212" y="4660934"/>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6" name="TextBox 18"/>
          <p:cNvSpPr txBox="1"/>
          <p:nvPr/>
        </p:nvSpPr>
        <p:spPr>
          <a:xfrm>
            <a:off x="4954762" y="4775663"/>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0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0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grpSp>
        <p:nvGrpSpPr>
          <p:cNvPr id="1787" name="组合 1786"/>
          <p:cNvGrpSpPr/>
          <p:nvPr/>
        </p:nvGrpSpPr>
        <p:grpSpPr>
          <a:xfrm>
            <a:off x="8297745" y="4260992"/>
            <a:ext cx="1047750" cy="977900"/>
            <a:chOff x="1674813" y="965200"/>
            <a:chExt cx="1047750" cy="977900"/>
          </a:xfrm>
          <a:solidFill>
            <a:srgbClr val="157E9F"/>
          </a:solidFill>
        </p:grpSpPr>
        <p:sp>
          <p:nvSpPr>
            <p:cNvPr id="1788"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89"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90"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1791" name="文本框 1790"/>
          <p:cNvSpPr txBox="1"/>
          <p:nvPr/>
        </p:nvSpPr>
        <p:spPr>
          <a:xfrm>
            <a:off x="8017335" y="5353499"/>
            <a:ext cx="1621965" cy="276999"/>
          </a:xfrm>
          <a:prstGeom prst="rect">
            <a:avLst/>
          </a:prstGeom>
          <a:noFill/>
        </p:spPr>
        <p:txBody>
          <a:bodyPr wrap="square" rtlCol="0">
            <a:spAutoFit/>
          </a:bodyPr>
          <a:lstStyle/>
          <a:p>
            <a:r>
              <a:rPr lang="zh-CN" altLang="en-US" sz="1200" b="1" dirty="0" smtClean="0">
                <a:solidFill>
                  <a:srgbClr val="157E9F"/>
                </a:solidFill>
                <a:latin typeface="微软雅黑" panose="020B0503020204020204" pitchFamily="34" charset="-122"/>
                <a:ea typeface="微软雅黑" panose="020B0503020204020204" pitchFamily="34" charset="-122"/>
              </a:rPr>
              <a:t>点击此处添加标题</a:t>
            </a:r>
            <a:endParaRPr lang="zh-CN" altLang="en-US" sz="1200" b="1" dirty="0">
              <a:solidFill>
                <a:srgbClr val="157E9F"/>
              </a:solidFill>
              <a:latin typeface="微软雅黑" panose="020B0503020204020204" pitchFamily="34" charset="-122"/>
              <a:ea typeface="微软雅黑" panose="020B0503020204020204" pitchFamily="34" charset="-122"/>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a:t>
            </a:r>
            <a:r>
              <a:rPr lang="zh-CN" altLang="en-US" sz="2800" dirty="0">
                <a:solidFill>
                  <a:srgbClr val="157E9F"/>
                </a:solidFill>
                <a:latin typeface="方正清刻本悦宋简体" pitchFamily="2" charset="-122"/>
                <a:ea typeface="方正清刻本悦宋简体" pitchFamily="2" charset="-122"/>
              </a:rPr>
              <a:t>背景概述</a:t>
            </a:r>
            <a:endParaRPr lang="en-US" altLang="zh-CN" sz="2800" dirty="0">
              <a:solidFill>
                <a:srgbClr val="157E9F"/>
              </a:solidFill>
              <a:latin typeface="方正清刻本悦宋简体" pitchFamily="2" charset="-122"/>
              <a:ea typeface="方正清刻本悦宋简体" pitchFamily="2" charset="-122"/>
            </a:endParaRPr>
          </a:p>
        </p:txBody>
      </p:sp>
      <p:pic>
        <p:nvPicPr>
          <p:cNvPr id="3" name="图片 2" descr="logo"/>
          <p:cNvPicPr>
            <a:picLocks noChangeAspect="1"/>
          </p:cNvPicPr>
          <p:nvPr/>
        </p:nvPicPr>
        <p:blipFill>
          <a:blip r:embed="rId2"/>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选题意义概述</a:t>
            </a:r>
            <a:endParaRPr lang="en-US" altLang="zh-CN" sz="2800" dirty="0">
              <a:solidFill>
                <a:srgbClr val="157E9F"/>
              </a:solidFill>
              <a:latin typeface="方正清刻本悦宋简体" pitchFamily="2" charset="-122"/>
              <a:ea typeface="方正清刻本悦宋简体" pitchFamily="2" charset="-122"/>
            </a:endParaRPr>
          </a:p>
        </p:txBody>
      </p:sp>
      <p:grpSp>
        <p:nvGrpSpPr>
          <p:cNvPr id="3" name="组合 2"/>
          <p:cNvGrpSpPr/>
          <p:nvPr/>
        </p:nvGrpSpPr>
        <p:grpSpPr>
          <a:xfrm>
            <a:off x="1302988" y="2040960"/>
            <a:ext cx="9857239" cy="3789427"/>
            <a:chOff x="1882925" y="2059830"/>
            <a:chExt cx="8494250" cy="3265452"/>
          </a:xfrm>
        </p:grpSpPr>
        <p:sp>
          <p:nvSpPr>
            <p:cNvPr id="27" name="矩形 26"/>
            <p:cNvSpPr/>
            <p:nvPr/>
          </p:nvSpPr>
          <p:spPr>
            <a:xfrm>
              <a:off x="1883472" y="2059830"/>
              <a:ext cx="2127758" cy="1632726"/>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122033" y="2059830"/>
              <a:ext cx="2127758" cy="1632726"/>
            </a:xfrm>
            <a:prstGeom prst="rect">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4005002" y="3692556"/>
              <a:ext cx="2127758" cy="1632726"/>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8249417" y="3692556"/>
              <a:ext cx="2127758" cy="1632726"/>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882925" y="3692556"/>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001215" y="2059830"/>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114459" y="3692556"/>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38430" y="2059830"/>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18"/>
            <p:cNvSpPr txBox="1"/>
            <p:nvPr/>
          </p:nvSpPr>
          <p:spPr>
            <a:xfrm>
              <a:off x="1995120" y="3887540"/>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36" name="TextBox 18"/>
            <p:cNvSpPr txBox="1"/>
            <p:nvPr/>
          </p:nvSpPr>
          <p:spPr>
            <a:xfrm>
              <a:off x="4111204" y="2267971"/>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37" name="TextBox 18"/>
            <p:cNvSpPr txBox="1"/>
            <p:nvPr/>
          </p:nvSpPr>
          <p:spPr>
            <a:xfrm>
              <a:off x="6220343" y="3887540"/>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38" name="TextBox 18"/>
            <p:cNvSpPr txBox="1"/>
            <p:nvPr/>
          </p:nvSpPr>
          <p:spPr>
            <a:xfrm>
              <a:off x="8344632" y="2267971"/>
              <a:ext cx="1904307" cy="1262776"/>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标题数字等都可以通过点击和重新输入进行更改，顶部“开始”面板中可以对字体、字号、颜色</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、行距</a:t>
              </a:r>
              <a:r>
                <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rPr>
                <a:t>等进行修改</a:t>
              </a:r>
              <a:r>
                <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rPr>
                <a:t>。</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grpSp>
      <p:pic>
        <p:nvPicPr>
          <p:cNvPr id="4" name="图片 3" descr="logo"/>
          <p:cNvPicPr>
            <a:picLocks noChangeAspect="1"/>
          </p:cNvPicPr>
          <p:nvPr/>
        </p:nvPicPr>
        <p:blipFill>
          <a:blip r:embed="rId5"/>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BACKGROUNDS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87943"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国内外研究现状</a:t>
            </a:r>
            <a:endParaRPr lang="en-US" altLang="zh-CN" sz="2800" dirty="0">
              <a:solidFill>
                <a:srgbClr val="157E9F"/>
              </a:solidFill>
              <a:latin typeface="方正清刻本悦宋简体" pitchFamily="2" charset="-122"/>
              <a:ea typeface="方正清刻本悦宋简体" pitchFamily="2" charset="-122"/>
            </a:endParaRPr>
          </a:p>
        </p:txBody>
      </p:sp>
      <p:grpSp>
        <p:nvGrpSpPr>
          <p:cNvPr id="21" name="Group 27"/>
          <p:cNvGrpSpPr/>
          <p:nvPr/>
        </p:nvGrpSpPr>
        <p:grpSpPr bwMode="gray">
          <a:xfrm>
            <a:off x="5662023" y="2342218"/>
            <a:ext cx="6154608" cy="3799349"/>
            <a:chOff x="1832768" y="1268759"/>
            <a:chExt cx="6240462" cy="3571875"/>
          </a:xfrm>
          <a:solidFill>
            <a:schemeClr val="tx2">
              <a:alpha val="71000"/>
            </a:schemeClr>
          </a:solidFill>
        </p:grpSpPr>
        <p:sp>
          <p:nvSpPr>
            <p:cNvPr id="22"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0" name="Group 69"/>
            <p:cNvGrpSpPr>
              <a:grpSpLocks noChangeAspect="1"/>
            </p:cNvGrpSpPr>
            <p:nvPr/>
          </p:nvGrpSpPr>
          <p:grpSpPr bwMode="gray">
            <a:xfrm>
              <a:off x="6801642" y="3364259"/>
              <a:ext cx="161925" cy="231775"/>
              <a:chOff x="3802" y="2280"/>
              <a:chExt cx="102" cy="146"/>
            </a:xfrm>
            <a:grpFill/>
          </p:grpSpPr>
          <p:sp>
            <p:nvSpPr>
              <p:cNvPr id="376"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7"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8"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9"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0"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1"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2"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3"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4"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5"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6"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1"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7" name="Group 97"/>
            <p:cNvGrpSpPr>
              <a:grpSpLocks noChangeAspect="1"/>
            </p:cNvGrpSpPr>
            <p:nvPr/>
          </p:nvGrpSpPr>
          <p:grpSpPr bwMode="gray">
            <a:xfrm>
              <a:off x="5818980" y="3002309"/>
              <a:ext cx="636588" cy="587375"/>
              <a:chOff x="3183" y="2052"/>
              <a:chExt cx="401" cy="370"/>
            </a:xfrm>
            <a:grpFill/>
          </p:grpSpPr>
          <p:sp>
            <p:nvSpPr>
              <p:cNvPr id="369"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5"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8"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9" name="Group 106"/>
            <p:cNvGrpSpPr>
              <a:grpSpLocks noChangeAspect="1"/>
            </p:cNvGrpSpPr>
            <p:nvPr/>
          </p:nvGrpSpPr>
          <p:grpSpPr bwMode="gray">
            <a:xfrm>
              <a:off x="7017542" y="2807047"/>
              <a:ext cx="282575" cy="320675"/>
              <a:chOff x="3938" y="1929"/>
              <a:chExt cx="178" cy="202"/>
            </a:xfrm>
            <a:grpFill/>
          </p:grpSpPr>
          <p:sp>
            <p:nvSpPr>
              <p:cNvPr id="365"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0"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2"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157E9F">
                <a:alpha val="85000"/>
              </a:srgb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5" name="Group 116"/>
            <p:cNvGrpSpPr>
              <a:grpSpLocks noChangeAspect="1"/>
            </p:cNvGrpSpPr>
            <p:nvPr/>
          </p:nvGrpSpPr>
          <p:grpSpPr bwMode="gray">
            <a:xfrm>
              <a:off x="5099842" y="1268760"/>
              <a:ext cx="2973388" cy="1638300"/>
              <a:chOff x="2730" y="960"/>
              <a:chExt cx="1873" cy="1032"/>
            </a:xfrm>
            <a:grpFill/>
          </p:grpSpPr>
          <p:grpSp>
            <p:nvGrpSpPr>
              <p:cNvPr id="348" name="Group 117"/>
              <p:cNvGrpSpPr>
                <a:grpSpLocks noChangeAspect="1"/>
              </p:cNvGrpSpPr>
              <p:nvPr/>
            </p:nvGrpSpPr>
            <p:grpSpPr bwMode="gray">
              <a:xfrm>
                <a:off x="3044" y="960"/>
                <a:ext cx="1473" cy="481"/>
                <a:chOff x="3044" y="960"/>
                <a:chExt cx="1473" cy="481"/>
              </a:xfrm>
              <a:grpFill/>
            </p:grpSpPr>
            <p:sp>
              <p:nvSpPr>
                <p:cNvPr id="352"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3"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4"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5"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6"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7"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8"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9"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0"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1"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2"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3"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4"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49"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0"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1"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76" name="Group 135"/>
            <p:cNvGrpSpPr>
              <a:grpSpLocks noChangeAspect="1"/>
            </p:cNvGrpSpPr>
            <p:nvPr/>
          </p:nvGrpSpPr>
          <p:grpSpPr bwMode="gray">
            <a:xfrm>
              <a:off x="5214142" y="2886422"/>
              <a:ext cx="647700" cy="585788"/>
              <a:chOff x="2802" y="1979"/>
              <a:chExt cx="408" cy="369"/>
            </a:xfrm>
            <a:grpFill/>
          </p:grpSpPr>
          <p:sp>
            <p:nvSpPr>
              <p:cNvPr id="321"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2" name="Group 137"/>
              <p:cNvGrpSpPr>
                <a:grpSpLocks noChangeAspect="1"/>
              </p:cNvGrpSpPr>
              <p:nvPr/>
            </p:nvGrpSpPr>
            <p:grpSpPr bwMode="gray">
              <a:xfrm>
                <a:off x="2889" y="2101"/>
                <a:ext cx="17" cy="51"/>
                <a:chOff x="2889" y="2101"/>
                <a:chExt cx="17" cy="51"/>
              </a:xfrm>
              <a:grpFill/>
            </p:grpSpPr>
            <p:sp>
              <p:nvSpPr>
                <p:cNvPr id="345"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6"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7"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3"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4"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5" name="Group 145"/>
              <p:cNvGrpSpPr>
                <a:grpSpLocks noChangeAspect="1"/>
              </p:cNvGrpSpPr>
              <p:nvPr/>
            </p:nvGrpSpPr>
            <p:grpSpPr bwMode="gray">
              <a:xfrm>
                <a:off x="2984" y="2276"/>
                <a:ext cx="114" cy="72"/>
                <a:chOff x="2984" y="2276"/>
                <a:chExt cx="114" cy="72"/>
              </a:xfrm>
              <a:grpFill/>
            </p:grpSpPr>
            <p:sp>
              <p:nvSpPr>
                <p:cNvPr id="343"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4"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6"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7" name="Group 149"/>
              <p:cNvGrpSpPr>
                <a:grpSpLocks noChangeAspect="1"/>
              </p:cNvGrpSpPr>
              <p:nvPr/>
            </p:nvGrpSpPr>
            <p:grpSpPr bwMode="gray">
              <a:xfrm>
                <a:off x="3086" y="2189"/>
                <a:ext cx="85" cy="114"/>
                <a:chOff x="3086" y="2189"/>
                <a:chExt cx="85" cy="114"/>
              </a:xfrm>
              <a:grpFill/>
            </p:grpSpPr>
            <p:sp>
              <p:nvSpPr>
                <p:cNvPr id="341"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2"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8"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9" name="Group 153"/>
              <p:cNvGrpSpPr>
                <a:grpSpLocks noChangeAspect="1"/>
              </p:cNvGrpSpPr>
              <p:nvPr/>
            </p:nvGrpSpPr>
            <p:grpSpPr bwMode="gray">
              <a:xfrm>
                <a:off x="3000" y="2012"/>
                <a:ext cx="210" cy="192"/>
                <a:chOff x="3000" y="2012"/>
                <a:chExt cx="210" cy="192"/>
              </a:xfrm>
              <a:grpFill/>
            </p:grpSpPr>
            <p:sp>
              <p:nvSpPr>
                <p:cNvPr id="339"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0"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0"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1"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2"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33" name="Group 159"/>
              <p:cNvGrpSpPr>
                <a:grpSpLocks noChangeAspect="1"/>
              </p:cNvGrpSpPr>
              <p:nvPr/>
            </p:nvGrpSpPr>
            <p:grpSpPr bwMode="gray">
              <a:xfrm>
                <a:off x="2802" y="1979"/>
                <a:ext cx="205" cy="88"/>
                <a:chOff x="2802" y="1979"/>
                <a:chExt cx="205" cy="88"/>
              </a:xfrm>
              <a:grpFill/>
            </p:grpSpPr>
            <p:sp>
              <p:nvSpPr>
                <p:cNvPr id="337"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8"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4"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5"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6"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7"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8"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9"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2" name="Group 170"/>
            <p:cNvGrpSpPr>
              <a:grpSpLocks noChangeAspect="1"/>
            </p:cNvGrpSpPr>
            <p:nvPr/>
          </p:nvGrpSpPr>
          <p:grpSpPr bwMode="gray">
            <a:xfrm>
              <a:off x="5539580" y="2891184"/>
              <a:ext cx="96838" cy="77788"/>
              <a:chOff x="3007" y="1982"/>
              <a:chExt cx="61" cy="49"/>
            </a:xfrm>
            <a:grpFill/>
          </p:grpSpPr>
          <p:sp>
            <p:nvSpPr>
              <p:cNvPr id="319"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0"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3"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4" name="Group 222"/>
            <p:cNvGrpSpPr>
              <a:grpSpLocks noChangeAspect="1"/>
            </p:cNvGrpSpPr>
            <p:nvPr/>
          </p:nvGrpSpPr>
          <p:grpSpPr bwMode="gray">
            <a:xfrm>
              <a:off x="4945856" y="1268759"/>
              <a:ext cx="287338" cy="296863"/>
              <a:chOff x="3202" y="1036"/>
              <a:chExt cx="181" cy="187"/>
            </a:xfrm>
            <a:grpFill/>
          </p:grpSpPr>
          <p:sp>
            <p:nvSpPr>
              <p:cNvPr id="313"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4"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5"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6"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7"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8"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5"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7"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8"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9"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92" name="Group 236"/>
            <p:cNvGrpSpPr>
              <a:grpSpLocks noChangeAspect="1"/>
            </p:cNvGrpSpPr>
            <p:nvPr/>
          </p:nvGrpSpPr>
          <p:grpSpPr bwMode="gray">
            <a:xfrm>
              <a:off x="3344068" y="3475384"/>
              <a:ext cx="808038" cy="1365250"/>
              <a:chOff x="1624" y="2350"/>
              <a:chExt cx="509" cy="860"/>
            </a:xfrm>
            <a:grpFill/>
          </p:grpSpPr>
          <p:sp>
            <p:nvSpPr>
              <p:cNvPr id="288"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9"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0"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1"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2"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3"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4"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5"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6"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7"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8"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9"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0"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1"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2"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3"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4"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5"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6"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7"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8"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9"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0"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1"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2"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93"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4"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7"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8"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9"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0"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01" name="Group 270"/>
            <p:cNvGrpSpPr>
              <a:grpSpLocks noChangeAspect="1"/>
            </p:cNvGrpSpPr>
            <p:nvPr/>
          </p:nvGrpSpPr>
          <p:grpSpPr bwMode="gray">
            <a:xfrm>
              <a:off x="1832768" y="1897409"/>
              <a:ext cx="1765300" cy="1346200"/>
              <a:chOff x="672" y="1356"/>
              <a:chExt cx="1112" cy="848"/>
            </a:xfrm>
            <a:grpFill/>
          </p:grpSpPr>
          <p:grpSp>
            <p:nvGrpSpPr>
              <p:cNvPr id="276" name="Group 271"/>
              <p:cNvGrpSpPr>
                <a:grpSpLocks noChangeAspect="1"/>
              </p:cNvGrpSpPr>
              <p:nvPr/>
            </p:nvGrpSpPr>
            <p:grpSpPr bwMode="gray">
              <a:xfrm>
                <a:off x="672" y="1356"/>
                <a:ext cx="418" cy="413"/>
                <a:chOff x="672" y="1356"/>
                <a:chExt cx="418" cy="413"/>
              </a:xfrm>
              <a:grpFill/>
            </p:grpSpPr>
            <p:sp>
              <p:nvSpPr>
                <p:cNvPr id="283"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4"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5"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6"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7"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77" name="Group 277"/>
              <p:cNvGrpSpPr>
                <a:grpSpLocks noChangeAspect="1"/>
              </p:cNvGrpSpPr>
              <p:nvPr/>
            </p:nvGrpSpPr>
            <p:grpSpPr bwMode="gray">
              <a:xfrm>
                <a:off x="1149" y="1865"/>
                <a:ext cx="635" cy="339"/>
                <a:chOff x="1149" y="1865"/>
                <a:chExt cx="635" cy="339"/>
              </a:xfrm>
              <a:grpFill/>
            </p:grpSpPr>
            <p:sp>
              <p:nvSpPr>
                <p:cNvPr id="278"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9"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0"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1"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2"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02" name="Group 283"/>
            <p:cNvGrpSpPr>
              <a:grpSpLocks noChangeAspect="1"/>
            </p:cNvGrpSpPr>
            <p:nvPr/>
          </p:nvGrpSpPr>
          <p:grpSpPr bwMode="gray">
            <a:xfrm>
              <a:off x="2304256" y="1268759"/>
              <a:ext cx="1538288" cy="1622425"/>
              <a:chOff x="969" y="960"/>
              <a:chExt cx="969" cy="1022"/>
            </a:xfrm>
            <a:grpFill/>
          </p:grpSpPr>
          <p:sp>
            <p:nvSpPr>
              <p:cNvPr id="247"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8"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9"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0"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1"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2"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3"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4"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5"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6"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7"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8"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9"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0"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1"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2"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3"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4"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5"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6"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7"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8"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9"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0"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1"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2"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3"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4"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5"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3"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6"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7"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8"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0"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3"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4"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3"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6"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27" name="Group 337"/>
            <p:cNvGrpSpPr>
              <a:grpSpLocks noChangeAspect="1"/>
            </p:cNvGrpSpPr>
            <p:nvPr/>
          </p:nvGrpSpPr>
          <p:grpSpPr bwMode="gray">
            <a:xfrm>
              <a:off x="3455193" y="3327747"/>
              <a:ext cx="28575" cy="44450"/>
              <a:chOff x="1694" y="2257"/>
              <a:chExt cx="18" cy="28"/>
            </a:xfrm>
            <a:grpFill/>
          </p:grpSpPr>
          <p:sp>
            <p:nvSpPr>
              <p:cNvPr id="245"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6"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8"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9"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0"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1"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6"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0" name="Group 362"/>
            <p:cNvGrpSpPr/>
            <p:nvPr/>
          </p:nvGrpSpPr>
          <p:grpSpPr bwMode="gray">
            <a:xfrm>
              <a:off x="4580731" y="1911697"/>
              <a:ext cx="879476" cy="1109663"/>
              <a:chOff x="4580731" y="1911697"/>
              <a:chExt cx="879476" cy="1109663"/>
            </a:xfrm>
            <a:grpFill/>
          </p:grpSpPr>
          <p:sp>
            <p:nvSpPr>
              <p:cNvPr id="196"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9" name="Group 178"/>
              <p:cNvGrpSpPr>
                <a:grpSpLocks noChangeAspect="1"/>
              </p:cNvGrpSpPr>
              <p:nvPr/>
            </p:nvGrpSpPr>
            <p:grpSpPr bwMode="gray">
              <a:xfrm>
                <a:off x="4876006" y="2765772"/>
                <a:ext cx="204788" cy="242888"/>
                <a:chOff x="2589" y="1903"/>
                <a:chExt cx="129" cy="153"/>
              </a:xfrm>
              <a:grpFill/>
            </p:grpSpPr>
            <p:sp>
              <p:nvSpPr>
                <p:cNvPr id="242"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3"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4"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0"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5"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6"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07" name="Group 189"/>
              <p:cNvGrpSpPr>
                <a:grpSpLocks noChangeAspect="1"/>
              </p:cNvGrpSpPr>
              <p:nvPr/>
            </p:nvGrpSpPr>
            <p:grpSpPr bwMode="gray">
              <a:xfrm>
                <a:off x="4679156" y="2659410"/>
                <a:ext cx="247650" cy="244475"/>
                <a:chOff x="2465" y="1836"/>
                <a:chExt cx="156" cy="154"/>
              </a:xfrm>
              <a:grpFill/>
            </p:grpSpPr>
            <p:sp>
              <p:nvSpPr>
                <p:cNvPr id="240"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1"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08" name="Group 192"/>
              <p:cNvGrpSpPr>
                <a:grpSpLocks noChangeAspect="1"/>
              </p:cNvGrpSpPr>
              <p:nvPr/>
            </p:nvGrpSpPr>
            <p:grpSpPr bwMode="gray">
              <a:xfrm>
                <a:off x="4620419" y="2430810"/>
                <a:ext cx="171450" cy="258763"/>
                <a:chOff x="2428" y="1692"/>
                <a:chExt cx="108" cy="163"/>
              </a:xfrm>
              <a:grpFill/>
            </p:grpSpPr>
            <p:sp>
              <p:nvSpPr>
                <p:cNvPr id="238"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9"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9"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0"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1"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2"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13" name="Group 199"/>
              <p:cNvGrpSpPr>
                <a:grpSpLocks noChangeAspect="1"/>
              </p:cNvGrpSpPr>
              <p:nvPr/>
            </p:nvGrpSpPr>
            <p:grpSpPr bwMode="gray">
              <a:xfrm>
                <a:off x="5033169" y="2808635"/>
                <a:ext cx="68263" cy="68263"/>
                <a:chOff x="2688" y="1930"/>
                <a:chExt cx="43" cy="43"/>
              </a:xfrm>
              <a:grpFill/>
            </p:grpSpPr>
            <p:sp>
              <p:nvSpPr>
                <p:cNvPr id="236"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14"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5"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6"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7"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8"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9"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0"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1"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2"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3"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4"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6"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8"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1"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33" name="Group 359"/>
              <p:cNvGrpSpPr/>
              <p:nvPr/>
            </p:nvGrpSpPr>
            <p:grpSpPr bwMode="gray">
              <a:xfrm>
                <a:off x="5080794" y="2788583"/>
                <a:ext cx="75600" cy="108000"/>
                <a:chOff x="4160739" y="2986112"/>
                <a:chExt cx="187325" cy="233362"/>
              </a:xfrm>
              <a:grpFill/>
            </p:grpSpPr>
            <p:sp>
              <p:nvSpPr>
                <p:cNvPr id="234"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41" name="Group 368"/>
            <p:cNvGrpSpPr/>
            <p:nvPr/>
          </p:nvGrpSpPr>
          <p:grpSpPr bwMode="gray">
            <a:xfrm>
              <a:off x="4455318" y="2994372"/>
              <a:ext cx="1196974" cy="1339850"/>
              <a:chOff x="4455318" y="2994372"/>
              <a:chExt cx="1196974" cy="1339850"/>
            </a:xfrm>
            <a:grpFill/>
          </p:grpSpPr>
          <p:sp>
            <p:nvSpPr>
              <p:cNvPr id="142"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3"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4" name="Group 367"/>
              <p:cNvGrpSpPr/>
              <p:nvPr/>
            </p:nvGrpSpPr>
            <p:grpSpPr bwMode="gray">
              <a:xfrm>
                <a:off x="4455318" y="2994372"/>
                <a:ext cx="1196974" cy="1339850"/>
                <a:chOff x="4455318" y="2994372"/>
                <a:chExt cx="1196974" cy="1339850"/>
              </a:xfrm>
              <a:grpFill/>
            </p:grpSpPr>
            <p:sp>
              <p:nvSpPr>
                <p:cNvPr id="145"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7"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0"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1"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2"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3"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64" name="Group 25"/>
                <p:cNvGrpSpPr>
                  <a:grpSpLocks noChangeAspect="1"/>
                </p:cNvGrpSpPr>
                <p:nvPr/>
              </p:nvGrpSpPr>
              <p:grpSpPr bwMode="gray">
                <a:xfrm>
                  <a:off x="4961730" y="3769072"/>
                  <a:ext cx="219075" cy="239713"/>
                  <a:chOff x="2643" y="2535"/>
                  <a:chExt cx="138" cy="151"/>
                </a:xfrm>
                <a:grpFill/>
              </p:grpSpPr>
              <p:sp>
                <p:nvSpPr>
                  <p:cNvPr id="194"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5"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65"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0"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1"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2"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3"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4"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5"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6"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7"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8"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9"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0"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1"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2"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3"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4"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5"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6"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7"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8"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0"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1" name="Group 364"/>
                <p:cNvGrpSpPr>
                  <a:grpSpLocks noChangeAspect="1"/>
                </p:cNvGrpSpPr>
                <p:nvPr/>
              </p:nvGrpSpPr>
              <p:grpSpPr bwMode="gray">
                <a:xfrm>
                  <a:off x="5141117" y="3280172"/>
                  <a:ext cx="289379" cy="349200"/>
                  <a:chOff x="3548063" y="12700"/>
                  <a:chExt cx="5667375" cy="6838950"/>
                </a:xfrm>
                <a:grpFill/>
              </p:grpSpPr>
              <p:sp>
                <p:nvSpPr>
                  <p:cNvPr id="192"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193"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sp>
        <p:nvSpPr>
          <p:cNvPr id="387" name="文本框 386"/>
          <p:cNvSpPr txBox="1"/>
          <p:nvPr/>
        </p:nvSpPr>
        <p:spPr>
          <a:xfrm>
            <a:off x="540291" y="1606097"/>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rgbClr val="157E9F"/>
                </a:solidFill>
                <a:latin typeface="方正清刻本悦宋简体" pitchFamily="2" charset="-122"/>
                <a:ea typeface="方正清刻本悦宋简体" pitchFamily="2" charset="-122"/>
              </a:rPr>
              <a:t>国内现状</a:t>
            </a:r>
            <a:endParaRPr lang="zh-CN" altLang="en-US" sz="2400" dirty="0">
              <a:solidFill>
                <a:srgbClr val="157E9F"/>
              </a:solidFill>
              <a:latin typeface="方正清刻本悦宋简体" pitchFamily="2" charset="-122"/>
              <a:ea typeface="方正清刻本悦宋简体" pitchFamily="2" charset="-122"/>
            </a:endParaRPr>
          </a:p>
        </p:txBody>
      </p:sp>
      <p:cxnSp>
        <p:nvCxnSpPr>
          <p:cNvPr id="388" name="直接连接符 387"/>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9" name="文本框 388"/>
          <p:cNvSpPr txBox="1"/>
          <p:nvPr/>
        </p:nvSpPr>
        <p:spPr>
          <a:xfrm>
            <a:off x="540291" y="3962683"/>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rgbClr val="157E9F"/>
                </a:solidFill>
                <a:latin typeface="方正清刻本悦宋简体" pitchFamily="2" charset="-122"/>
                <a:ea typeface="方正清刻本悦宋简体" pitchFamily="2" charset="-122"/>
              </a:rPr>
              <a:t>国外现状</a:t>
            </a:r>
            <a:endParaRPr lang="zh-CN" altLang="en-US" sz="2400" dirty="0">
              <a:solidFill>
                <a:srgbClr val="157E9F"/>
              </a:solidFill>
              <a:latin typeface="方正清刻本悦宋简体" pitchFamily="2" charset="-122"/>
              <a:ea typeface="方正清刻本悦宋简体" pitchFamily="2" charset="-122"/>
            </a:endParaRPr>
          </a:p>
        </p:txBody>
      </p:sp>
      <p:cxnSp>
        <p:nvCxnSpPr>
          <p:cNvPr id="390" name="直接连接符 389"/>
          <p:cNvCxnSpPr/>
          <p:nvPr/>
        </p:nvCxnSpPr>
        <p:spPr>
          <a:xfrm>
            <a:off x="620874" y="445469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1" name="矩形 390"/>
          <p:cNvSpPr/>
          <p:nvPr/>
        </p:nvSpPr>
        <p:spPr>
          <a:xfrm>
            <a:off x="532500" y="2125989"/>
            <a:ext cx="4732189" cy="1692771"/>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2" name="矩形 391"/>
          <p:cNvSpPr/>
          <p:nvPr/>
        </p:nvSpPr>
        <p:spPr>
          <a:xfrm>
            <a:off x="463728" y="4454925"/>
            <a:ext cx="4732189" cy="1692771"/>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smtClean="0">
                <a:solidFill>
                  <a:schemeClr val="bg1"/>
                </a:solidFill>
                <a:latin typeface="方正清刻本悦宋简体" pitchFamily="2" charset="-122"/>
                <a:ea typeface="方正清刻本悦宋简体" pitchFamily="2" charset="-122"/>
              </a:rPr>
              <a:t>研究目的</a:t>
            </a:r>
            <a:endParaRPr lang="zh-CN" altLang="en-US" sz="3600" b="1" dirty="0">
              <a:solidFill>
                <a:schemeClr val="bg1"/>
              </a:solidFill>
              <a:latin typeface="方正清刻本悦宋简体" pitchFamily="2" charset="-122"/>
              <a:ea typeface="方正清刻本悦宋简体" pitchFamily="2" charset="-122"/>
            </a:endParaRP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dirty="0" smtClean="0">
                <a:solidFill>
                  <a:schemeClr val="bg1"/>
                </a:solidFill>
              </a:rPr>
              <a:t>选题整体分析</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en-US" sz="2400" dirty="0" smtClean="0">
                <a:solidFill>
                  <a:schemeClr val="bg1"/>
                </a:solidFill>
              </a:rPr>
              <a:t>选题现状描述</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dirty="0" smtClean="0">
                <a:solidFill>
                  <a:schemeClr val="bg1"/>
                </a:solidFill>
              </a:rPr>
              <a:t>选题目标概括</a:t>
            </a:r>
            <a:endParaRPr lang="zh-CN" altLang="en-US" sz="2400" dirty="0">
              <a:solidFill>
                <a:schemeClr val="bg1"/>
              </a:solidFill>
            </a:endParaRPr>
          </a:p>
        </p:txBody>
      </p:sp>
      <p:pic>
        <p:nvPicPr>
          <p:cNvPr id="2" name="图片 1"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PURPOES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选题整体分析</a:t>
            </a:r>
            <a:endParaRPr lang="en-US" altLang="zh-CN" sz="2800" dirty="0">
              <a:solidFill>
                <a:srgbClr val="157E9F"/>
              </a:solidFill>
              <a:latin typeface="方正清刻本悦宋简体" pitchFamily="2" charset="-122"/>
              <a:ea typeface="方正清刻本悦宋简体" pitchFamily="2" charset="-122"/>
            </a:endParaRPr>
          </a:p>
        </p:txBody>
      </p:sp>
      <p:sp>
        <p:nvSpPr>
          <p:cNvPr id="1774" name="圆角矩形 19"/>
          <p:cNvSpPr/>
          <p:nvPr/>
        </p:nvSpPr>
        <p:spPr>
          <a:xfrm>
            <a:off x="4862681" y="2884521"/>
            <a:ext cx="2259019" cy="2236715"/>
          </a:xfrm>
          <a:prstGeom prst="ellipse">
            <a:avLst/>
          </a:prstGeom>
          <a:solidFill>
            <a:srgbClr val="157E9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775" name="组合 1774"/>
          <p:cNvGrpSpPr/>
          <p:nvPr/>
        </p:nvGrpSpPr>
        <p:grpSpPr>
          <a:xfrm>
            <a:off x="5042785" y="2594954"/>
            <a:ext cx="2418483" cy="2515367"/>
            <a:chOff x="4721608" y="1835707"/>
            <a:chExt cx="1879634" cy="1954931"/>
          </a:xfrm>
          <a:solidFill>
            <a:srgbClr val="157E9F">
              <a:alpha val="39000"/>
            </a:srgbClr>
          </a:solidFill>
        </p:grpSpPr>
        <p:sp>
          <p:nvSpPr>
            <p:cNvPr id="1776"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1777"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1778" name="矩形 1777"/>
          <p:cNvSpPr/>
          <p:nvPr/>
        </p:nvSpPr>
        <p:spPr>
          <a:xfrm>
            <a:off x="5398016" y="3023611"/>
            <a:ext cx="1527435" cy="1692769"/>
          </a:xfrm>
          <a:prstGeom prst="rect">
            <a:avLst/>
          </a:prstGeom>
        </p:spPr>
        <p:txBody>
          <a:bodyPr wrap="square" lIns="91438" tIns="45719" rIns="91438" bIns="45719">
            <a:spAutoFit/>
          </a:bodyPr>
          <a:lstStyle/>
          <a:p>
            <a:pPr algn="ctr">
              <a:lnSpc>
                <a:spcPct val="130000"/>
              </a:lnSpc>
            </a:pPr>
            <a:r>
              <a:rPr lang="zh-CN" altLang="en-US" sz="4000" dirty="0" smtClean="0">
                <a:solidFill>
                  <a:schemeClr val="bg1"/>
                </a:solidFill>
                <a:latin typeface="方正清刻本悦宋简体" pitchFamily="2" charset="-122"/>
                <a:ea typeface="方正清刻本悦宋简体" pitchFamily="2" charset="-122"/>
              </a:rPr>
              <a:t>整体分析</a:t>
            </a:r>
            <a:endParaRPr lang="en-US" altLang="zh-CN" sz="4000" dirty="0">
              <a:solidFill>
                <a:schemeClr val="bg1"/>
              </a:solidFill>
              <a:latin typeface="方正清刻本悦宋简体" pitchFamily="2" charset="-122"/>
              <a:ea typeface="方正清刻本悦宋简体" pitchFamily="2" charset="-122"/>
            </a:endParaRPr>
          </a:p>
        </p:txBody>
      </p:sp>
      <p:sp>
        <p:nvSpPr>
          <p:cNvPr id="1779" name="圆角矩形 1778"/>
          <p:cNvSpPr/>
          <p:nvPr/>
        </p:nvSpPr>
        <p:spPr>
          <a:xfrm rot="10800000" flipV="1">
            <a:off x="784904" y="1905739"/>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780" name="文本框 1779"/>
          <p:cNvSpPr txBox="1"/>
          <p:nvPr/>
        </p:nvSpPr>
        <p:spPr>
          <a:xfrm>
            <a:off x="1209269" y="1874037"/>
            <a:ext cx="1159292" cy="457819"/>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关键词 </a:t>
            </a:r>
            <a:r>
              <a:rPr lang="en-US" altLang="zh-CN" dirty="0" smtClean="0">
                <a:solidFill>
                  <a:schemeClr val="tx2"/>
                </a:solidFill>
                <a:latin typeface="微软雅黑" panose="020B0503020204020204" pitchFamily="34" charset="-122"/>
                <a:ea typeface="微软雅黑" panose="020B0503020204020204" pitchFamily="34" charset="-122"/>
              </a:rPr>
              <a:t>A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781" name="直接连接符 1780"/>
          <p:cNvCxnSpPr/>
          <p:nvPr/>
        </p:nvCxnSpPr>
        <p:spPr>
          <a:xfrm>
            <a:off x="1297640"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2" name="矩形 1781"/>
          <p:cNvSpPr/>
          <p:nvPr/>
        </p:nvSpPr>
        <p:spPr>
          <a:xfrm>
            <a:off x="1213763" y="2320651"/>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783" name="圆角矩形 1782"/>
          <p:cNvSpPr/>
          <p:nvPr/>
        </p:nvSpPr>
        <p:spPr>
          <a:xfrm rot="10800000" flipV="1">
            <a:off x="784902" y="4044607"/>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784" name="文本框 1783"/>
          <p:cNvSpPr txBox="1"/>
          <p:nvPr/>
        </p:nvSpPr>
        <p:spPr>
          <a:xfrm>
            <a:off x="1209266" y="4012905"/>
            <a:ext cx="1140613" cy="457819"/>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关键词 </a:t>
            </a:r>
            <a:r>
              <a:rPr lang="en-US" altLang="zh-CN" dirty="0" smtClean="0">
                <a:solidFill>
                  <a:schemeClr val="tx2"/>
                </a:solidFill>
                <a:latin typeface="微软雅黑" panose="020B0503020204020204" pitchFamily="34" charset="-122"/>
                <a:ea typeface="微软雅黑" panose="020B0503020204020204" pitchFamily="34" charset="-122"/>
              </a:rPr>
              <a:t>B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785" name="直接连接符 1784"/>
          <p:cNvCxnSpPr/>
          <p:nvPr/>
        </p:nvCxnSpPr>
        <p:spPr>
          <a:xfrm>
            <a:off x="1297637"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6" name="矩形 1785"/>
          <p:cNvSpPr/>
          <p:nvPr/>
        </p:nvSpPr>
        <p:spPr>
          <a:xfrm>
            <a:off x="1213760" y="4459517"/>
            <a:ext cx="3532696"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787" name="圆角矩形 1786"/>
          <p:cNvSpPr/>
          <p:nvPr/>
        </p:nvSpPr>
        <p:spPr>
          <a:xfrm rot="10800000" flipV="1">
            <a:off x="11083920" y="1920667"/>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788" name="文本框 1787"/>
          <p:cNvSpPr txBox="1"/>
          <p:nvPr/>
        </p:nvSpPr>
        <p:spPr>
          <a:xfrm>
            <a:off x="9679933" y="1874037"/>
            <a:ext cx="1150727" cy="457819"/>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关键词 </a:t>
            </a:r>
            <a:r>
              <a:rPr lang="en-US" altLang="zh-CN" dirty="0" smtClean="0">
                <a:solidFill>
                  <a:schemeClr val="tx2"/>
                </a:solidFill>
                <a:latin typeface="微软雅黑" panose="020B0503020204020204" pitchFamily="34" charset="-122"/>
                <a:ea typeface="微软雅黑" panose="020B0503020204020204" pitchFamily="34" charset="-122"/>
              </a:rPr>
              <a:t>C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789" name="直接连接符 1788"/>
          <p:cNvCxnSpPr/>
          <p:nvPr/>
        </p:nvCxnSpPr>
        <p:spPr>
          <a:xfrm>
            <a:off x="8627391"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0" name="矩形 1789"/>
          <p:cNvSpPr/>
          <p:nvPr/>
        </p:nvSpPr>
        <p:spPr>
          <a:xfrm>
            <a:off x="7577498" y="2320651"/>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791" name="圆角矩形 1790"/>
          <p:cNvSpPr/>
          <p:nvPr/>
        </p:nvSpPr>
        <p:spPr>
          <a:xfrm rot="10800000" flipV="1">
            <a:off x="11083919" y="40595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1792" name="文本框 1791"/>
          <p:cNvSpPr txBox="1"/>
          <p:nvPr/>
        </p:nvSpPr>
        <p:spPr>
          <a:xfrm>
            <a:off x="9676303" y="4012905"/>
            <a:ext cx="1159292" cy="457819"/>
          </a:xfrm>
          <a:prstGeom prst="rect">
            <a:avLst/>
          </a:prstGeom>
          <a:noFill/>
        </p:spPr>
        <p:txBody>
          <a:bodyPr wrap="none" lIns="91438" tIns="45719" rIns="91438" bIns="45719" rtlCol="0">
            <a:spAutoFit/>
          </a:bodyPr>
          <a:lstStyle/>
          <a:p>
            <a:pPr>
              <a:lnSpc>
                <a:spcPct val="130000"/>
              </a:lnSpc>
            </a:pPr>
            <a:r>
              <a:rPr lang="zh-CN" altLang="en-US" dirty="0" smtClean="0">
                <a:solidFill>
                  <a:schemeClr val="tx2"/>
                </a:solidFill>
                <a:latin typeface="微软雅黑" panose="020B0503020204020204" pitchFamily="34" charset="-122"/>
                <a:ea typeface="微软雅黑" panose="020B0503020204020204" pitchFamily="34" charset="-122"/>
              </a:rPr>
              <a:t>关键词 </a:t>
            </a:r>
            <a:r>
              <a:rPr lang="en-US" altLang="zh-CN" dirty="0" smtClean="0">
                <a:solidFill>
                  <a:srgbClr val="157E9F"/>
                </a:solidFill>
                <a:latin typeface="微软雅黑" panose="020B0503020204020204" pitchFamily="34" charset="-122"/>
                <a:ea typeface="微软雅黑" panose="020B0503020204020204" pitchFamily="34" charset="-122"/>
              </a:rPr>
              <a:t>R</a:t>
            </a:r>
            <a:r>
              <a:rPr lang="en-US" altLang="zh-CN" dirty="0" smtClean="0">
                <a:solidFill>
                  <a:schemeClr val="tx2"/>
                </a:solidFill>
                <a:latin typeface="微软雅黑" panose="020B0503020204020204" pitchFamily="34" charset="-122"/>
                <a:ea typeface="微软雅黑" panose="020B0503020204020204" pitchFamily="34" charset="-122"/>
              </a:rPr>
              <a:t>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793" name="直接连接符 1792"/>
          <p:cNvCxnSpPr/>
          <p:nvPr/>
        </p:nvCxnSpPr>
        <p:spPr>
          <a:xfrm>
            <a:off x="8627391"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4" name="矩形 1793"/>
          <p:cNvSpPr/>
          <p:nvPr/>
        </p:nvSpPr>
        <p:spPr>
          <a:xfrm>
            <a:off x="7577498" y="4459517"/>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RESEARCH PURPOES</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itchFamily="2" charset="-122"/>
                <a:ea typeface="方正清刻本悦宋简体" pitchFamily="2" charset="-122"/>
              </a:rPr>
              <a:t> </a:t>
            </a:r>
            <a:r>
              <a:rPr lang="zh-CN" altLang="en-US" sz="2800" dirty="0" smtClean="0">
                <a:solidFill>
                  <a:srgbClr val="157E9F"/>
                </a:solidFill>
                <a:latin typeface="方正清刻本悦宋简体" pitchFamily="2" charset="-122"/>
                <a:ea typeface="方正清刻本悦宋简体" pitchFamily="2" charset="-122"/>
              </a:rPr>
              <a:t>选题现状描述</a:t>
            </a:r>
            <a:endParaRPr lang="en-US" altLang="zh-CN" sz="2800" dirty="0">
              <a:solidFill>
                <a:srgbClr val="157E9F"/>
              </a:solidFill>
              <a:latin typeface="方正清刻本悦宋简体" pitchFamily="2" charset="-122"/>
              <a:ea typeface="方正清刻本悦宋简体" pitchFamily="2" charset="-122"/>
            </a:endParaRPr>
          </a:p>
        </p:txBody>
      </p:sp>
      <p:grpSp>
        <p:nvGrpSpPr>
          <p:cNvPr id="61" name="组合 60"/>
          <p:cNvGrpSpPr/>
          <p:nvPr/>
        </p:nvGrpSpPr>
        <p:grpSpPr>
          <a:xfrm>
            <a:off x="1263751" y="2101863"/>
            <a:ext cx="1755700" cy="1890765"/>
            <a:chOff x="4925753" y="1651222"/>
            <a:chExt cx="1755700" cy="1890765"/>
          </a:xfrm>
          <a:solidFill>
            <a:srgbClr val="157E9F"/>
          </a:solidFill>
        </p:grpSpPr>
        <p:sp>
          <p:nvSpPr>
            <p:cNvPr id="62" name="圆角矩形 61"/>
            <p:cNvSpPr/>
            <p:nvPr/>
          </p:nvSpPr>
          <p:spPr>
            <a:xfrm>
              <a:off x="4925753" y="1803623"/>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63" name="圆角矩形 62"/>
            <p:cNvSpPr/>
            <p:nvPr/>
          </p:nvSpPr>
          <p:spPr>
            <a:xfrm>
              <a:off x="4925754" y="1651222"/>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smtClean="0">
                  <a:latin typeface="方正清刻本悦宋简体" pitchFamily="2" charset="-122"/>
                  <a:ea typeface="方正清刻本悦宋简体" pitchFamily="2" charset="-122"/>
                </a:rPr>
                <a:t>现状</a:t>
              </a:r>
              <a:endParaRPr lang="en-US" altLang="zh-CN" sz="4000" dirty="0" smtClean="0">
                <a:latin typeface="方正清刻本悦宋简体" pitchFamily="2" charset="-122"/>
                <a:ea typeface="方正清刻本悦宋简体" pitchFamily="2" charset="-122"/>
              </a:endParaRPr>
            </a:p>
            <a:p>
              <a:pPr algn="ctr">
                <a:lnSpc>
                  <a:spcPct val="130000"/>
                </a:lnSpc>
              </a:pPr>
              <a:r>
                <a:rPr lang="zh-CN" altLang="en-US" sz="4000" dirty="0" smtClean="0">
                  <a:latin typeface="方正清刻本悦宋简体" pitchFamily="2" charset="-122"/>
                  <a:ea typeface="方正清刻本悦宋简体" pitchFamily="2" charset="-122"/>
                </a:rPr>
                <a:t>概述</a:t>
              </a:r>
              <a:endParaRPr lang="zh-CN" altLang="en-US" sz="4000" dirty="0">
                <a:latin typeface="方正清刻本悦宋简体" pitchFamily="2" charset="-122"/>
                <a:ea typeface="方正清刻本悦宋简体" pitchFamily="2" charset="-122"/>
              </a:endParaRPr>
            </a:p>
          </p:txBody>
        </p:sp>
      </p:grpSp>
      <p:sp>
        <p:nvSpPr>
          <p:cNvPr id="64" name="文本框 63"/>
          <p:cNvSpPr txBox="1"/>
          <p:nvPr/>
        </p:nvSpPr>
        <p:spPr>
          <a:xfrm>
            <a:off x="3686389" y="2256567"/>
            <a:ext cx="2234907" cy="572464"/>
          </a:xfrm>
          <a:prstGeom prst="rect">
            <a:avLst/>
          </a:prstGeom>
          <a:noFill/>
        </p:spPr>
        <p:txBody>
          <a:bodyPr wrap="none" lIns="91436" tIns="45718" rIns="91436" bIns="45718" rtlCol="0">
            <a:spAutoFit/>
          </a:bodyPr>
          <a:lstStyle/>
          <a:p>
            <a:pPr>
              <a:lnSpc>
                <a:spcPct val="130000"/>
              </a:lnSpc>
            </a:pPr>
            <a:r>
              <a:rPr lang="zh-CN" altLang="en-US" sz="2400" dirty="0">
                <a:solidFill>
                  <a:schemeClr val="tx2"/>
                </a:solidFill>
                <a:latin typeface="微软雅黑" panose="020B0503020204020204" pitchFamily="34" charset="-122"/>
                <a:ea typeface="微软雅黑" panose="020B0503020204020204" pitchFamily="34" charset="-122"/>
              </a:rPr>
              <a:t>关键词 </a:t>
            </a:r>
            <a:r>
              <a:rPr lang="en-US" altLang="zh-CN" sz="2400" dirty="0">
                <a:solidFill>
                  <a:schemeClr val="tx2"/>
                </a:solidFill>
                <a:latin typeface="微软雅黑" panose="020B0503020204020204" pitchFamily="34" charset="-122"/>
                <a:ea typeface="微软雅黑" panose="020B0503020204020204" pitchFamily="34" charset="-122"/>
              </a:rPr>
              <a:t>A ,B , C</a:t>
            </a:r>
            <a:endParaRPr lang="zh-CN" altLang="en-US" sz="2400" dirty="0">
              <a:solidFill>
                <a:schemeClr val="tx2"/>
              </a:solidFill>
              <a:latin typeface="微软雅黑" panose="020B0503020204020204" pitchFamily="34" charset="-122"/>
              <a:ea typeface="微软雅黑" panose="020B0503020204020204" pitchFamily="34" charset="-122"/>
            </a:endParaRPr>
          </a:p>
        </p:txBody>
      </p:sp>
      <p:cxnSp>
        <p:nvCxnSpPr>
          <p:cNvPr id="65" name="直接连接符 64"/>
          <p:cNvCxnSpPr/>
          <p:nvPr/>
        </p:nvCxnSpPr>
        <p:spPr>
          <a:xfrm>
            <a:off x="3784930" y="2722077"/>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3784930" y="2857070"/>
            <a:ext cx="7340412" cy="1241583"/>
          </a:xfrm>
          <a:prstGeom prst="roundRect">
            <a:avLst>
              <a:gd name="adj" fmla="val 3819"/>
            </a:avLst>
          </a:prstGeom>
          <a:solidFill>
            <a:srgbClr val="157E9F">
              <a:alpha val="80000"/>
            </a:srgbClr>
          </a:solidFill>
        </p:spPr>
        <p:txBody>
          <a:bodyPr wrap="square" lIns="91436" tIns="45718" rIns="91436" bIns="45718">
            <a:spAutoFit/>
          </a:bodyPr>
          <a:lstStyle/>
          <a:p>
            <a:pPr>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论文</a:t>
            </a:r>
            <a:r>
              <a:rPr lang="zh-CN" altLang="en-US" dirty="0">
                <a:solidFill>
                  <a:schemeClr val="bg1"/>
                </a:solidFill>
                <a:latin typeface="微软雅黑" panose="020B0503020204020204" pitchFamily="34" charset="-122"/>
                <a:ea typeface="微软雅黑" panose="020B0503020204020204" pitchFamily="34" charset="-122"/>
              </a:rPr>
              <a:t>就是用来进行科学研究和描述科研成果的文章，简称之为论文。它既是探讨问题进行科学研究的一种手段，又是描述科研成果进行学术交流的一种工具</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7" name="圆角矩形 66"/>
          <p:cNvSpPr/>
          <p:nvPr/>
        </p:nvSpPr>
        <p:spPr>
          <a:xfrm rot="10800000" flipV="1">
            <a:off x="1169107" y="44068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8" name="文本框 67"/>
          <p:cNvSpPr txBox="1"/>
          <p:nvPr/>
        </p:nvSpPr>
        <p:spPr>
          <a:xfrm>
            <a:off x="1593471" y="4375193"/>
            <a:ext cx="1011811"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A </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9" name="直接连接符 68"/>
          <p:cNvCxnSpPr/>
          <p:nvPr/>
        </p:nvCxnSpPr>
        <p:spPr>
          <a:xfrm>
            <a:off x="1681843" y="474391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597966" y="4821805"/>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1" name="圆角矩形 70"/>
          <p:cNvSpPr/>
          <p:nvPr/>
        </p:nvSpPr>
        <p:spPr>
          <a:xfrm rot="10800000" flipV="1">
            <a:off x="4784159" y="44068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2" name="文本框 71"/>
          <p:cNvSpPr txBox="1"/>
          <p:nvPr/>
        </p:nvSpPr>
        <p:spPr>
          <a:xfrm>
            <a:off x="5208524" y="4375193"/>
            <a:ext cx="939677"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B</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a:off x="5296895" y="474391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213018" y="4821805"/>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圆角矩形 74"/>
          <p:cNvSpPr/>
          <p:nvPr/>
        </p:nvSpPr>
        <p:spPr>
          <a:xfrm rot="10800000" flipV="1">
            <a:off x="8399211" y="44068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6" name="文本框 75"/>
          <p:cNvSpPr txBox="1"/>
          <p:nvPr/>
        </p:nvSpPr>
        <p:spPr>
          <a:xfrm>
            <a:off x="8823576" y="4375193"/>
            <a:ext cx="947691"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a:off x="8911947" y="4743918"/>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8828070" y="4821805"/>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679315" y="6136005"/>
            <a:ext cx="2669540" cy="63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7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4427</Words>
  <Application>WPS 演示</Application>
  <PresentationFormat>宽屏</PresentationFormat>
  <Paragraphs>510</Paragraphs>
  <Slides>30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方正清刻本悦宋简体</vt:lpstr>
      <vt:lpstr>Calibri</vt:lpstr>
      <vt:lpstr>微软雅黑</vt:lpstr>
      <vt:lpstr>Times New Roman</vt:lpstr>
      <vt:lpstr>Levenim MT</vt:lpstr>
      <vt:lpstr>Segoe Print</vt:lpstr>
      <vt:lpstr>Open Sans Light</vt:lpstr>
      <vt:lpstr>Arial Unicode MS</vt:lpstr>
      <vt:lpstr>Calibri Light</vt:lpstr>
      <vt:lpstr>Century Gothic</vt:lpstr>
      <vt:lpstr>Eras Light ITC</vt:lpstr>
      <vt:lpstr>Segoe UI Semilight</vt:lpstr>
      <vt:lpstr>Century Gothic</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公众号pptnew</Company>
  <LinksUpToDate>false</LinksUpToDate>
  <SharedDoc>false</SharedDoc>
  <HyperlinksChanged>false</HyperlinksChanged>
  <AppVersion>14.0000</AppVersion>
  <Manager>公众号pptnew</Manager>
  <HyperlinkBase>http://www.pptnew.cn/</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公众号pptnew</dc:title>
  <dc:creator>公众号pptnew</dc:creator>
  <cp:keywords>公众号pptnew</cp:keywords>
  <dc:description>公众号pptnew</dc:description>
  <dc:subject>公众号pptnew</dc:subject>
  <cp:category>公众号pptnew</cp:category>
  <cp:lastModifiedBy>二木</cp:lastModifiedBy>
  <cp:revision>5</cp:revision>
  <dcterms:created xsi:type="dcterms:W3CDTF">2018-03-09T04:43:00Z</dcterms:created>
  <dcterms:modified xsi:type="dcterms:W3CDTF">2021-01-23T03:04:22Z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